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768" r:id="rId2"/>
    <p:sldMasterId id="2147483780" r:id="rId3"/>
    <p:sldMasterId id="2147483876" r:id="rId4"/>
  </p:sldMasterIdLst>
  <p:notesMasterIdLst>
    <p:notesMasterId r:id="rId38"/>
  </p:notesMasterIdLst>
  <p:handoutMasterIdLst>
    <p:handoutMasterId r:id="rId39"/>
  </p:handoutMasterIdLst>
  <p:sldIdLst>
    <p:sldId id="525" r:id="rId5"/>
    <p:sldId id="354" r:id="rId6"/>
    <p:sldId id="502" r:id="rId7"/>
    <p:sldId id="394" r:id="rId8"/>
    <p:sldId id="503" r:id="rId9"/>
    <p:sldId id="526" r:id="rId10"/>
    <p:sldId id="395" r:id="rId11"/>
    <p:sldId id="505" r:id="rId12"/>
    <p:sldId id="397" r:id="rId13"/>
    <p:sldId id="528" r:id="rId14"/>
    <p:sldId id="400" r:id="rId15"/>
    <p:sldId id="367" r:id="rId16"/>
    <p:sldId id="542" r:id="rId17"/>
    <p:sldId id="379" r:id="rId18"/>
    <p:sldId id="543" r:id="rId19"/>
    <p:sldId id="375" r:id="rId20"/>
    <p:sldId id="376" r:id="rId21"/>
    <p:sldId id="368" r:id="rId22"/>
    <p:sldId id="357" r:id="rId23"/>
    <p:sldId id="413" r:id="rId24"/>
    <p:sldId id="547" r:id="rId25"/>
    <p:sldId id="530" r:id="rId26"/>
    <p:sldId id="531" r:id="rId27"/>
    <p:sldId id="532" r:id="rId28"/>
    <p:sldId id="534" r:id="rId29"/>
    <p:sldId id="550" r:id="rId30"/>
    <p:sldId id="538" r:id="rId31"/>
    <p:sldId id="539" r:id="rId32"/>
    <p:sldId id="551" r:id="rId33"/>
    <p:sldId id="527" r:id="rId34"/>
    <p:sldId id="494" r:id="rId35"/>
    <p:sldId id="511" r:id="rId36"/>
    <p:sldId id="552" r:id="rId37"/>
  </p:sldIdLst>
  <p:sldSz cx="9144000" cy="5143500" type="screen16x9"/>
  <p:notesSz cx="7099300" cy="9385300"/>
  <p:custDataLst>
    <p:tags r:id="rId40"/>
  </p:custData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3988"/>
    <a:srgbClr val="FFFCF5"/>
    <a:srgbClr val="FFF7EC"/>
    <a:srgbClr val="DEDEDE"/>
    <a:srgbClr val="84DE1D"/>
    <a:srgbClr val="00A9FC"/>
    <a:srgbClr val="0C4865"/>
    <a:srgbClr val="001F2E"/>
    <a:srgbClr val="001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16" autoAdjust="0"/>
    <p:restoredTop sz="94101" autoAdjust="0"/>
  </p:normalViewPr>
  <p:slideViewPr>
    <p:cSldViewPr snapToGrid="0">
      <p:cViewPr>
        <p:scale>
          <a:sx n="80" d="100"/>
          <a:sy n="80" d="100"/>
        </p:scale>
        <p:origin x="-1074" y="-66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09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-2796" y="-108"/>
      </p:cViewPr>
      <p:guideLst>
        <p:guide orient="horz" pos="2956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7582756664214828E-2"/>
          <c:y val="4.6858857676981357E-2"/>
          <c:w val="0.94241724333578514"/>
          <c:h val="0.914092094258867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 w="127000" h="279400" prst="angle"/>
            </a:sp3d>
          </c:spPr>
          <c:dPt>
            <c:idx val="0"/>
            <c:bubble3D val="0"/>
            <c:spPr>
              <a:gradFill flip="none" rotWithShape="1">
                <a:gsLst>
                  <a:gs pos="26000">
                    <a:schemeClr val="accent6"/>
                  </a:gs>
                  <a:gs pos="67000">
                    <a:schemeClr val="accent2"/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127000" h="279400" prst="angle"/>
              </a:sp3d>
            </c:spPr>
          </c:dPt>
          <c:dPt>
            <c:idx val="1"/>
            <c:bubble3D val="0"/>
            <c:explosion val="9"/>
            <c:spPr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127000" h="279400" prst="angle"/>
              </a:sp3d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4E7E3E-25F7-4527-8682-10BAA38BD031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3813"/>
            <a:ext cx="3076575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8913813"/>
            <a:ext cx="3076575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2757C-DF51-485F-81E1-6F25E32FB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06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470895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470895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r">
              <a:defRPr sz="1200"/>
            </a:lvl1pPr>
          </a:lstStyle>
          <a:p>
            <a:fld id="{405C789B-0E1F-4CA5-926D-61594E8D601C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92" tIns="47096" rIns="94192" bIns="4709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516676"/>
            <a:ext cx="5679440" cy="3695462"/>
          </a:xfrm>
          <a:prstGeom prst="rect">
            <a:avLst/>
          </a:prstGeom>
        </p:spPr>
        <p:txBody>
          <a:bodyPr vert="horz" lIns="94192" tIns="47096" rIns="94192" bIns="4709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4407"/>
            <a:ext cx="3076363" cy="470894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8914407"/>
            <a:ext cx="3076363" cy="470894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r">
              <a:defRPr sz="1200"/>
            </a:lvl1pPr>
          </a:lstStyle>
          <a:p>
            <a:fld id="{6AE18445-38C2-41A3-A358-77E2E53FF1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55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18445-38C2-41A3-A358-77E2E53FF1F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95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29275" cy="316706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1000" dirty="0">
                <a:latin typeface="微軟正黑體" pitchFamily="34" charset="-120"/>
                <a:ea typeface="微軟正黑體" pitchFamily="34" charset="-120"/>
              </a:rPr>
              <a:t>我是</a:t>
            </a:r>
            <a:r>
              <a:rPr lang="en-US" altLang="zh-CN" sz="1000" dirty="0">
                <a:latin typeface="微軟正黑體" pitchFamily="34" charset="-120"/>
                <a:ea typeface="微軟正黑體" pitchFamily="34" charset="-120"/>
              </a:rPr>
              <a:t>William </a:t>
            </a:r>
            <a:r>
              <a:rPr lang="zh-CN" altLang="en-US" sz="1000" dirty="0">
                <a:latin typeface="微軟正黑體" pitchFamily="34" charset="-120"/>
                <a:ea typeface="微軟正黑體" pitchFamily="34" charset="-120"/>
              </a:rPr>
              <a:t>陳智偉，香港中文大學畢業後有九年受薪的工作。</a:t>
            </a:r>
            <a:endParaRPr lang="en-US" altLang="zh-CN" sz="10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CN" sz="1000" dirty="0">
                <a:latin typeface="微軟正黑體" pitchFamily="34" charset="-120"/>
                <a:ea typeface="微軟正黑體" pitchFamily="34" charset="-120"/>
              </a:rPr>
              <a:t>95</a:t>
            </a:r>
            <a:r>
              <a:rPr lang="zh-CN" altLang="en-US" sz="1000" dirty="0">
                <a:latin typeface="微軟正黑體" pitchFamily="34" charset="-120"/>
                <a:ea typeface="微軟正黑體" pitchFamily="34" charset="-120"/>
              </a:rPr>
              <a:t>和</a:t>
            </a:r>
            <a:r>
              <a:rPr lang="en-US" altLang="zh-CN" sz="1000" dirty="0">
                <a:latin typeface="微軟正黑體" pitchFamily="34" charset="-120"/>
                <a:ea typeface="微軟正黑體" pitchFamily="34" charset="-120"/>
              </a:rPr>
              <a:t>96</a:t>
            </a:r>
            <a:r>
              <a:rPr lang="zh-CN" altLang="en-US" sz="1000" dirty="0">
                <a:latin typeface="微軟正黑體" pitchFamily="34" charset="-120"/>
                <a:ea typeface="微軟正黑體" pitchFamily="34" charset="-120"/>
              </a:rPr>
              <a:t>年我和太太兩年抱兩，不想再花八九成的美國、大陸跑，</a:t>
            </a:r>
            <a:endParaRPr lang="en-US" altLang="zh-CN" sz="10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CN" altLang="en-US" sz="1000" dirty="0">
                <a:latin typeface="微軟正黑體" pitchFamily="34" charset="-120"/>
                <a:ea typeface="微軟正黑體" pitchFamily="34" charset="-120"/>
              </a:rPr>
              <a:t>在</a:t>
            </a:r>
            <a:r>
              <a:rPr lang="en-US" altLang="zh-CN" sz="1000" dirty="0">
                <a:latin typeface="微軟正黑體" pitchFamily="34" charset="-120"/>
                <a:ea typeface="微軟正黑體" pitchFamily="34" charset="-120"/>
              </a:rPr>
              <a:t>97</a:t>
            </a:r>
            <a:r>
              <a:rPr lang="zh-CN" altLang="en-US" sz="1000" dirty="0">
                <a:latin typeface="微軟正黑體" pitchFamily="34" charset="-120"/>
                <a:ea typeface="微軟正黑體" pitchFamily="34" charset="-120"/>
              </a:rPr>
              <a:t>年，我開始展自顧工作，加盟一家跨國的保險公司從事保險理財工作。</a:t>
            </a:r>
            <a:endParaRPr lang="en-US" altLang="zh-CN" sz="10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CN" altLang="en-US" sz="1000" dirty="0">
                <a:latin typeface="微軟正黑體" pitchFamily="34" charset="-120"/>
                <a:ea typeface="微軟正黑體" pitchFamily="34" charset="-120"/>
              </a:rPr>
              <a:t>這樣，可以留港工作，陪伴孩子成長，</a:t>
            </a:r>
            <a:endParaRPr lang="en-US" altLang="zh-CN" sz="10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CN" altLang="en-US" sz="1000" dirty="0">
                <a:latin typeface="微軟正黑體" pitchFamily="34" charset="-120"/>
                <a:ea typeface="微軟正黑體" pitchFamily="34" charset="-120"/>
              </a:rPr>
              <a:t>也開始嘗試替我客戶建議和安排不同的理財計劃，賺取我的收入。</a:t>
            </a:r>
            <a:endParaRPr lang="en-US" altLang="zh-CN" sz="1000" dirty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CN" sz="10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CN" altLang="en-US" sz="1000" dirty="0">
                <a:latin typeface="微軟正黑體" pitchFamily="34" charset="-120"/>
                <a:ea typeface="微軟正黑體" pitchFamily="34" charset="-120"/>
              </a:rPr>
              <a:t>時間過得很快，大女已經是大學三年的學生，細仔在英國讀大學一年級。</a:t>
            </a:r>
            <a:endParaRPr lang="en-US" altLang="zh-CN" sz="1000" dirty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CN" sz="10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CN" altLang="en-US" sz="1000" dirty="0">
                <a:latin typeface="微軟正黑體" pitchFamily="34" charset="-120"/>
                <a:ea typeface="微軟正黑體" pitchFamily="34" charset="-120"/>
              </a:rPr>
              <a:t>兩年半前我有計劃接觸了美安香港</a:t>
            </a:r>
            <a:r>
              <a:rPr lang="en-US" altLang="zh-CN" sz="1000" dirty="0" err="1">
                <a:latin typeface="微軟正黑體" pitchFamily="34" charset="-120"/>
                <a:ea typeface="微軟正黑體" pitchFamily="34" charset="-120"/>
              </a:rPr>
              <a:t>Shop.Com</a:t>
            </a:r>
            <a:r>
              <a:rPr lang="en-US" altLang="zh-CN" sz="10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CN" altLang="en-US" sz="1000" dirty="0">
                <a:latin typeface="微軟正黑體" pitchFamily="34" charset="-120"/>
                <a:ea typeface="微軟正黑體" pitchFamily="34" charset="-120"/>
              </a:rPr>
              <a:t>的超連鎖事業計劃，</a:t>
            </a:r>
            <a:endParaRPr lang="en-US" altLang="zh-CN" sz="10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CN" altLang="en-US" sz="1000" dirty="0">
                <a:latin typeface="微軟正黑體" pitchFamily="34" charset="-120"/>
                <a:ea typeface="微軟正黑體" pitchFamily="34" charset="-120"/>
              </a:rPr>
              <a:t>作為一個理財顧問，我很認真的評估背後的生意模式，</a:t>
            </a:r>
            <a:endParaRPr lang="en-US" altLang="zh-CN" sz="10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CN" altLang="en-US" sz="1000" dirty="0">
                <a:latin typeface="微軟正黑體" pitchFamily="34" charset="-120"/>
                <a:ea typeface="微軟正黑體" pitchFamily="34" charset="-120"/>
              </a:rPr>
              <a:t>也評估經營</a:t>
            </a:r>
            <a:r>
              <a:rPr lang="en-US" altLang="zh-CN" sz="1000" dirty="0" err="1">
                <a:latin typeface="微軟正黑體" pitchFamily="34" charset="-120"/>
                <a:ea typeface="微軟正黑體" pitchFamily="34" charset="-120"/>
              </a:rPr>
              <a:t>Shop.Com</a:t>
            </a:r>
            <a:r>
              <a:rPr lang="zh-CN" altLang="en-US" sz="1000" dirty="0">
                <a:latin typeface="微軟正黑體" pitchFamily="34" charset="-120"/>
                <a:ea typeface="微軟正黑體" pitchFamily="34" charset="-120"/>
              </a:rPr>
              <a:t>的價值。</a:t>
            </a:r>
            <a:endParaRPr lang="zh-TW" altLang="en-US" sz="1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73783-546B-4EFB-8FB3-0973ED4AE6FB}" type="slidenum">
              <a:rPr lang="zh-TW" altLang="en-US" smtClean="0"/>
              <a:t>23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29275" cy="316706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就在兩年前差不多是這個時間，</a:t>
            </a:r>
            <a:endParaRPr lang="en-US" altLang="zh-CN" dirty="0" smtClean="0"/>
          </a:p>
          <a:p>
            <a:r>
              <a:rPr lang="zh-CN" altLang="en-US" dirty="0" smtClean="0"/>
              <a:t>我就在那次的大會中聽到 購物年金 這四個字。</a:t>
            </a:r>
            <a:endParaRPr lang="en-US" altLang="zh-CN" dirty="0" smtClean="0"/>
          </a:p>
          <a:p>
            <a:endParaRPr lang="en-US" altLang="zh-TW" dirty="0" smtClean="0"/>
          </a:p>
          <a:p>
            <a:r>
              <a:rPr lang="zh-CN" altLang="en-US" dirty="0" smtClean="0"/>
              <a:t>過去二十年來，我其中一個工作就是幫我的客戶設計年金</a:t>
            </a:r>
            <a:r>
              <a:rPr lang="en-US" altLang="zh-CN" dirty="0" smtClean="0"/>
              <a:t>(</a:t>
            </a:r>
            <a:r>
              <a:rPr lang="zh-CN" altLang="en-US" dirty="0" smtClean="0"/>
              <a:t>即食常糧</a:t>
            </a:r>
            <a:r>
              <a:rPr lang="en-US" altLang="zh-CN" dirty="0" smtClean="0"/>
              <a:t>)</a:t>
            </a:r>
            <a:r>
              <a:rPr lang="zh-CN" altLang="en-US" dirty="0" smtClean="0"/>
              <a:t>計劃，</a:t>
            </a:r>
            <a:endParaRPr lang="en-US" altLang="zh-CN" dirty="0" smtClean="0"/>
          </a:p>
          <a:p>
            <a:r>
              <a:rPr lang="zh-CN" altLang="en-US" dirty="0" smtClean="0"/>
              <a:t>因為能夠做到像舊制公務員一樣，長食長有，當然很好。</a:t>
            </a:r>
            <a:endParaRPr lang="en-US" altLang="zh-CN" dirty="0" smtClean="0"/>
          </a:p>
          <a:p>
            <a:endParaRPr lang="en-US" altLang="zh-TW" dirty="0" smtClean="0"/>
          </a:p>
          <a:p>
            <a:r>
              <a:rPr lang="zh-CN" altLang="en-US" dirty="0" smtClean="0"/>
              <a:t>但我過去的經驗中，要有一個丰裕的年金，要投放的投資和儲蓄實在不少。</a:t>
            </a:r>
            <a:endParaRPr lang="en-US" altLang="zh-CN" dirty="0" smtClean="0"/>
          </a:p>
          <a:p>
            <a:r>
              <a:rPr lang="zh-CN" altLang="en-US" dirty="0" smtClean="0"/>
              <a:t>在我過去接觸的客戶中，有些一個月儲蓄起一兩千元，已經算不錯；</a:t>
            </a:r>
            <a:endParaRPr lang="en-US" altLang="zh-CN" dirty="0" smtClean="0"/>
          </a:p>
          <a:p>
            <a:r>
              <a:rPr lang="zh-CN" altLang="en-US" dirty="0" smtClean="0"/>
              <a:t>偶爾一些較高薪的客戶，每月儲蓄一萬；二十年後本金</a:t>
            </a:r>
            <a:r>
              <a:rPr lang="en-US" altLang="zh-CN" dirty="0" smtClean="0"/>
              <a:t>240</a:t>
            </a:r>
            <a:r>
              <a:rPr lang="zh-CN" altLang="en-US" dirty="0" smtClean="0"/>
              <a:t>萬，</a:t>
            </a:r>
            <a:r>
              <a:rPr lang="en-US" altLang="zh-CN" dirty="0" smtClean="0"/>
              <a:t>4%</a:t>
            </a:r>
            <a:r>
              <a:rPr lang="zh-CN" altLang="en-US" dirty="0" smtClean="0"/>
              <a:t>回報的結餘也只是</a:t>
            </a:r>
            <a:r>
              <a:rPr lang="en-US" altLang="zh-CN" dirty="0" smtClean="0"/>
              <a:t>360</a:t>
            </a:r>
            <a:r>
              <a:rPr lang="zh-CN" altLang="en-US" dirty="0" smtClean="0"/>
              <a:t>萬左右。</a:t>
            </a:r>
            <a:r>
              <a:rPr lang="en-US" altLang="zh-CN" dirty="0" smtClean="0"/>
              <a:t>(</a:t>
            </a:r>
            <a:r>
              <a:rPr lang="zh-CN" altLang="en-US" dirty="0" smtClean="0"/>
              <a:t>每月</a:t>
            </a:r>
            <a:r>
              <a:rPr lang="en-US" altLang="zh-CN" dirty="0" smtClean="0"/>
              <a:t>$12,000</a:t>
            </a:r>
            <a:r>
              <a:rPr lang="zh-CN" altLang="en-US" dirty="0" smtClean="0"/>
              <a:t>洗</a:t>
            </a:r>
            <a:r>
              <a:rPr lang="en-US" altLang="zh-CN" dirty="0" smtClean="0"/>
              <a:t>@4%)</a:t>
            </a:r>
          </a:p>
          <a:p>
            <a:endParaRPr lang="en-US" altLang="zh-CN" dirty="0" smtClean="0"/>
          </a:p>
          <a:p>
            <a:pPr defTabSz="941923">
              <a:defRPr/>
            </a:pPr>
            <a:r>
              <a:rPr lang="zh-CN" altLang="en-US" dirty="0" smtClean="0"/>
              <a:t>當我聽到</a:t>
            </a:r>
            <a:r>
              <a:rPr lang="zh-CN" altLang="en-US" baseline="0" dirty="0" smtClean="0"/>
              <a:t> 用購物 ， 可以變成年金。我當是真的是一頭霧水。</a:t>
            </a:r>
            <a:endParaRPr lang="en-US" altLang="zh-CN" baseline="0" dirty="0" smtClean="0"/>
          </a:p>
          <a:p>
            <a:pPr defTabSz="941923">
              <a:defRPr/>
            </a:pPr>
            <a:endParaRPr lang="en-US" altLang="zh-TW" baseline="0" dirty="0" smtClean="0"/>
          </a:p>
          <a:p>
            <a:pPr defTabSz="941923">
              <a:defRPr/>
            </a:pPr>
            <a:r>
              <a:rPr lang="zh-CN" altLang="en-US" baseline="0" dirty="0" smtClean="0"/>
              <a:t>只是需要把日常消費的轉移，就可以變成年金。</a:t>
            </a:r>
            <a:endParaRPr lang="en-US" altLang="zh-TW" dirty="0" smtClean="0"/>
          </a:p>
          <a:p>
            <a:endParaRPr lang="en-US" altLang="zh-CN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73783-546B-4EFB-8FB3-0973ED4AE6FB}" type="slidenum">
              <a:rPr lang="zh-TW" altLang="en-US" smtClean="0"/>
              <a:t>24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0950">
              <a:defRPr/>
            </a:pPr>
            <a:r>
              <a:rPr lang="en-US" b="1" smtClean="0"/>
              <a:t>TRAINERS NOTES:</a:t>
            </a:r>
            <a:endParaRPr lang="en-US" b="1" dirty="0" smtClean="0"/>
          </a:p>
          <a:p>
            <a:pPr marL="176611" indent="-176611" defTabSz="470950">
              <a:buFont typeface="Arial"/>
              <a:buChar char="•"/>
              <a:defRPr/>
            </a:pPr>
            <a:r>
              <a:rPr lang="en-US" dirty="0" smtClean="0"/>
              <a:t>The 4% </a:t>
            </a:r>
            <a:r>
              <a:rPr lang="en-US" smtClean="0"/>
              <a:t>Rule is </a:t>
            </a:r>
            <a:r>
              <a:rPr lang="en-US" dirty="0" smtClean="0"/>
              <a:t>a </a:t>
            </a:r>
            <a:r>
              <a:rPr lang="en-US" smtClean="0"/>
              <a:t>popular investment-income strategy that says as long as </a:t>
            </a:r>
            <a:r>
              <a:rPr lang="en-US" dirty="0" smtClean="0"/>
              <a:t>you withdraw no more than </a:t>
            </a:r>
            <a:r>
              <a:rPr lang="en-US" b="1" dirty="0" smtClean="0"/>
              <a:t>4</a:t>
            </a:r>
            <a:r>
              <a:rPr lang="en-US" dirty="0" smtClean="0"/>
              <a:t>% of your initial portfolio</a:t>
            </a:r>
            <a:r>
              <a:rPr lang="en-US" smtClean="0"/>
              <a:t>, adjusted </a:t>
            </a:r>
            <a:r>
              <a:rPr lang="en-US" b="1" dirty="0" smtClean="0"/>
              <a:t>for</a:t>
            </a:r>
            <a:r>
              <a:rPr lang="en-US" dirty="0" smtClean="0"/>
              <a:t> inflation, on an </a:t>
            </a:r>
            <a:r>
              <a:rPr lang="en-US" smtClean="0"/>
              <a:t>annual basis </a:t>
            </a:r>
            <a:r>
              <a:rPr lang="en-US" dirty="0" smtClean="0"/>
              <a:t>during your </a:t>
            </a:r>
            <a:r>
              <a:rPr lang="en-US" smtClean="0"/>
              <a:t>retirement years, you shouldn't </a:t>
            </a:r>
            <a:r>
              <a:rPr lang="en-US" dirty="0" smtClean="0"/>
              <a:t>run out of money.</a:t>
            </a:r>
          </a:p>
          <a:p>
            <a:pPr marL="176611" indent="-176611" defTabSz="470950">
              <a:buFont typeface="Arial"/>
              <a:buChar char="•"/>
              <a:defRPr/>
            </a:pPr>
            <a:r>
              <a:rPr lang="en-US" dirty="0" smtClean="0"/>
              <a:t>Take a look at what it would take to create a $1,500/month payment </a:t>
            </a:r>
            <a:r>
              <a:rPr lang="en-US" smtClean="0"/>
              <a:t>to yourself </a:t>
            </a:r>
            <a:r>
              <a:rPr lang="en-US" dirty="0" smtClean="0"/>
              <a:t>at retirement, </a:t>
            </a:r>
            <a:r>
              <a:rPr lang="en-US" smtClean="0"/>
              <a:t>following this </a:t>
            </a:r>
            <a:r>
              <a:rPr lang="en-US" dirty="0" smtClean="0"/>
              <a:t>rule.  It would take $450,000 in the bank!  Would you have that </a:t>
            </a:r>
            <a:r>
              <a:rPr lang="en-US" smtClean="0"/>
              <a:t>money saved </a:t>
            </a:r>
            <a:r>
              <a:rPr lang="en-US" dirty="0" smtClean="0"/>
              <a:t>up by retirement?</a:t>
            </a:r>
          </a:p>
          <a:p>
            <a:pPr marL="176611" indent="-176611" defTabSz="470950">
              <a:buFont typeface="Arial"/>
              <a:buChar char="•"/>
              <a:defRPr/>
            </a:pPr>
            <a:r>
              <a:rPr lang="en-US" smtClean="0"/>
              <a:t>Most Americans </a:t>
            </a:r>
            <a:r>
              <a:rPr lang="en-US" dirty="0" smtClean="0"/>
              <a:t>are living paycheck to paycheck with little to </a:t>
            </a:r>
            <a:r>
              <a:rPr lang="en-US" smtClean="0"/>
              <a:t>no savings.  </a:t>
            </a:r>
            <a:r>
              <a:rPr lang="en-US" dirty="0" smtClean="0"/>
              <a:t>How will they get it done?  </a:t>
            </a:r>
            <a:r>
              <a:rPr lang="en-US" smtClean="0"/>
              <a:t>The answer is that most </a:t>
            </a:r>
            <a:r>
              <a:rPr lang="en-US" dirty="0" smtClean="0"/>
              <a:t>won’t, and therefore will never have the 4% </a:t>
            </a:r>
            <a:r>
              <a:rPr lang="en-US" smtClean="0"/>
              <a:t>rule as </a:t>
            </a:r>
            <a:r>
              <a:rPr lang="en-US" dirty="0" smtClean="0"/>
              <a:t>a viable retirement option.</a:t>
            </a:r>
          </a:p>
          <a:p>
            <a:pPr marL="176611" indent="-176611" defTabSz="470950">
              <a:buFont typeface="Arial"/>
              <a:buChar char="•"/>
              <a:defRPr/>
            </a:pPr>
            <a:r>
              <a:rPr lang="en-US" dirty="0" smtClean="0"/>
              <a:t>With Market America, you could create a $1,500 / </a:t>
            </a:r>
            <a:r>
              <a:rPr lang="en-US" smtClean="0"/>
              <a:t>month asset as </a:t>
            </a:r>
            <a:r>
              <a:rPr lang="en-US" dirty="0" smtClean="0"/>
              <a:t>an executive coordinator </a:t>
            </a:r>
            <a:r>
              <a:rPr lang="en-US" smtClean="0"/>
              <a:t>or master </a:t>
            </a:r>
            <a:r>
              <a:rPr lang="en-US" dirty="0" smtClean="0"/>
              <a:t>coordinator.  And even more, after </a:t>
            </a:r>
            <a:r>
              <a:rPr lang="en-US" smtClean="0"/>
              <a:t>2-3 years </a:t>
            </a:r>
            <a:r>
              <a:rPr lang="en-US" dirty="0" smtClean="0"/>
              <a:t>of following our proven plan you could create </a:t>
            </a:r>
            <a:r>
              <a:rPr lang="en-US" smtClean="0"/>
              <a:t>a residual </a:t>
            </a:r>
            <a:r>
              <a:rPr lang="en-US" dirty="0" smtClean="0"/>
              <a:t>income of $187,000 / year.  </a:t>
            </a:r>
            <a:r>
              <a:rPr lang="en-US" smtClean="0"/>
              <a:t>That is </a:t>
            </a:r>
            <a:r>
              <a:rPr lang="en-US" dirty="0" smtClean="0"/>
              <a:t>the equivalent of living off of 4% of a $</a:t>
            </a:r>
            <a:r>
              <a:rPr lang="en-US" smtClean="0"/>
              <a:t>5MILLION asset </a:t>
            </a:r>
            <a:r>
              <a:rPr lang="en-US" dirty="0" smtClean="0"/>
              <a:t>in the bank!</a:t>
            </a:r>
          </a:p>
          <a:p>
            <a:pPr marL="176611" indent="-176611" defTabSz="470950">
              <a:buFont typeface="Arial"/>
              <a:buChar char="•"/>
              <a:defRPr/>
            </a:pPr>
            <a:r>
              <a:rPr lang="en-US" dirty="0" smtClean="0"/>
              <a:t>Think even further – if you built </a:t>
            </a:r>
            <a:r>
              <a:rPr lang="en-US" smtClean="0"/>
              <a:t>the UnFranchise as </a:t>
            </a:r>
            <a:r>
              <a:rPr lang="en-US" dirty="0" smtClean="0"/>
              <a:t>a way to </a:t>
            </a:r>
            <a:r>
              <a:rPr lang="en-US" smtClean="0"/>
              <a:t>enjoy residual income because </a:t>
            </a:r>
            <a:r>
              <a:rPr lang="en-US" dirty="0" smtClean="0"/>
              <a:t>you didn’t have </a:t>
            </a:r>
            <a:r>
              <a:rPr lang="en-US" smtClean="0"/>
              <a:t>the savings </a:t>
            </a:r>
            <a:r>
              <a:rPr lang="en-US" dirty="0" smtClean="0"/>
              <a:t>to participate in the 4% rule, now you can create </a:t>
            </a:r>
            <a:r>
              <a:rPr lang="en-US" smtClean="0"/>
              <a:t>the savings </a:t>
            </a:r>
            <a:r>
              <a:rPr lang="en-US" dirty="0" smtClean="0"/>
              <a:t>and earn both – </a:t>
            </a:r>
            <a:r>
              <a:rPr lang="en-US" smtClean="0"/>
              <a:t>the Residual </a:t>
            </a:r>
            <a:r>
              <a:rPr lang="en-US" dirty="0" smtClean="0"/>
              <a:t>Income from </a:t>
            </a:r>
            <a:r>
              <a:rPr lang="en-US" smtClean="0"/>
              <a:t>your UnFranchise </a:t>
            </a:r>
            <a:r>
              <a:rPr lang="en-US" dirty="0" smtClean="0"/>
              <a:t>and the 4% off the income </a:t>
            </a:r>
            <a:r>
              <a:rPr lang="en-US" smtClean="0"/>
              <a:t>you save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664649-B3B9-4370-8B4B-2A30FBE0D3B2}" type="slidenum">
              <a:rPr lang="en-US" altLang="zh-TW">
                <a:solidFill>
                  <a:srgbClr val="000000"/>
                </a:solidFill>
              </a:rPr>
              <a:pPr/>
              <a:t>25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9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9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59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9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44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5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5" y="2701537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22" indent="0" algn="ctr">
              <a:buNone/>
              <a:defRPr sz="1500"/>
            </a:lvl2pPr>
            <a:lvl3pPr marL="684647" indent="0" algn="ctr">
              <a:buNone/>
              <a:defRPr sz="1400"/>
            </a:lvl3pPr>
            <a:lvl4pPr marL="1026968" indent="0" algn="ctr">
              <a:buNone/>
              <a:defRPr sz="1200"/>
            </a:lvl4pPr>
            <a:lvl5pPr marL="1369292" indent="0" algn="ctr">
              <a:buNone/>
              <a:defRPr sz="1200"/>
            </a:lvl5pPr>
            <a:lvl6pPr marL="1711613" indent="0" algn="ctr">
              <a:buNone/>
              <a:defRPr sz="1200"/>
            </a:lvl6pPr>
            <a:lvl7pPr marL="2053937" indent="0" algn="ctr">
              <a:buNone/>
              <a:defRPr sz="1200"/>
            </a:lvl7pPr>
            <a:lvl8pPr marL="2396260" indent="0" algn="ctr">
              <a:buNone/>
              <a:defRPr sz="1200"/>
            </a:lvl8pPr>
            <a:lvl9pPr marL="2738583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164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994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26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6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9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2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6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9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2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5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98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61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15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7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22" indent="0">
              <a:buNone/>
              <a:defRPr sz="1500" b="1"/>
            </a:lvl2pPr>
            <a:lvl3pPr marL="684647" indent="0">
              <a:buNone/>
              <a:defRPr sz="1400" b="1"/>
            </a:lvl3pPr>
            <a:lvl4pPr marL="1026968" indent="0">
              <a:buNone/>
              <a:defRPr sz="1200" b="1"/>
            </a:lvl4pPr>
            <a:lvl5pPr marL="1369292" indent="0">
              <a:buNone/>
              <a:defRPr sz="1200" b="1"/>
            </a:lvl5pPr>
            <a:lvl6pPr marL="1711613" indent="0">
              <a:buNone/>
              <a:defRPr sz="1200" b="1"/>
            </a:lvl6pPr>
            <a:lvl7pPr marL="2053937" indent="0">
              <a:buNone/>
              <a:defRPr sz="1200" b="1"/>
            </a:lvl7pPr>
            <a:lvl8pPr marL="2396260" indent="0">
              <a:buNone/>
              <a:defRPr sz="1200" b="1"/>
            </a:lvl8pPr>
            <a:lvl9pPr marL="273858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7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22" indent="0">
              <a:buNone/>
              <a:defRPr sz="1500" b="1"/>
            </a:lvl2pPr>
            <a:lvl3pPr marL="684647" indent="0">
              <a:buNone/>
              <a:defRPr sz="1400" b="1"/>
            </a:lvl3pPr>
            <a:lvl4pPr marL="1026968" indent="0">
              <a:buNone/>
              <a:defRPr sz="1200" b="1"/>
            </a:lvl4pPr>
            <a:lvl5pPr marL="1369292" indent="0">
              <a:buNone/>
              <a:defRPr sz="1200" b="1"/>
            </a:lvl5pPr>
            <a:lvl6pPr marL="1711613" indent="0">
              <a:buNone/>
              <a:defRPr sz="1200" b="1"/>
            </a:lvl6pPr>
            <a:lvl7pPr marL="2053937" indent="0">
              <a:buNone/>
              <a:defRPr sz="1200" b="1"/>
            </a:lvl7pPr>
            <a:lvl8pPr marL="2396260" indent="0">
              <a:buNone/>
              <a:defRPr sz="1200" b="1"/>
            </a:lvl8pPr>
            <a:lvl9pPr marL="273858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18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28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93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5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5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22" indent="0">
              <a:buNone/>
              <a:defRPr sz="1100"/>
            </a:lvl2pPr>
            <a:lvl3pPr marL="684647" indent="0">
              <a:buNone/>
              <a:defRPr sz="900"/>
            </a:lvl3pPr>
            <a:lvl4pPr marL="1026968" indent="0">
              <a:buNone/>
              <a:defRPr sz="800"/>
            </a:lvl4pPr>
            <a:lvl5pPr marL="1369292" indent="0">
              <a:buNone/>
              <a:defRPr sz="800"/>
            </a:lvl5pPr>
            <a:lvl6pPr marL="1711613" indent="0">
              <a:buNone/>
              <a:defRPr sz="800"/>
            </a:lvl6pPr>
            <a:lvl7pPr marL="2053937" indent="0">
              <a:buNone/>
              <a:defRPr sz="800"/>
            </a:lvl7pPr>
            <a:lvl8pPr marL="2396260" indent="0">
              <a:buNone/>
              <a:defRPr sz="800"/>
            </a:lvl8pPr>
            <a:lvl9pPr marL="273858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921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85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5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322" indent="0">
              <a:buNone/>
              <a:defRPr sz="2100"/>
            </a:lvl2pPr>
            <a:lvl3pPr marL="684647" indent="0">
              <a:buNone/>
              <a:defRPr sz="1800"/>
            </a:lvl3pPr>
            <a:lvl4pPr marL="1026968" indent="0">
              <a:buNone/>
              <a:defRPr sz="1500"/>
            </a:lvl4pPr>
            <a:lvl5pPr marL="1369292" indent="0">
              <a:buNone/>
              <a:defRPr sz="1500"/>
            </a:lvl5pPr>
            <a:lvl6pPr marL="1711613" indent="0">
              <a:buNone/>
              <a:defRPr sz="1500"/>
            </a:lvl6pPr>
            <a:lvl7pPr marL="2053937" indent="0">
              <a:buNone/>
              <a:defRPr sz="1500"/>
            </a:lvl7pPr>
            <a:lvl8pPr marL="2396260" indent="0">
              <a:buNone/>
              <a:defRPr sz="1500"/>
            </a:lvl8pPr>
            <a:lvl9pPr marL="273858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5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22" indent="0">
              <a:buNone/>
              <a:defRPr sz="1100"/>
            </a:lvl2pPr>
            <a:lvl3pPr marL="684647" indent="0">
              <a:buNone/>
              <a:defRPr sz="900"/>
            </a:lvl3pPr>
            <a:lvl4pPr marL="1026968" indent="0">
              <a:buNone/>
              <a:defRPr sz="800"/>
            </a:lvl4pPr>
            <a:lvl5pPr marL="1369292" indent="0">
              <a:buNone/>
              <a:defRPr sz="800"/>
            </a:lvl5pPr>
            <a:lvl6pPr marL="1711613" indent="0">
              <a:buNone/>
              <a:defRPr sz="800"/>
            </a:lvl6pPr>
            <a:lvl7pPr marL="2053937" indent="0">
              <a:buNone/>
              <a:defRPr sz="800"/>
            </a:lvl7pPr>
            <a:lvl8pPr marL="2396260" indent="0">
              <a:buNone/>
              <a:defRPr sz="800"/>
            </a:lvl8pPr>
            <a:lvl9pPr marL="273858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09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622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3851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1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0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5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5" y="2701545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51" indent="0" algn="ctr">
              <a:buNone/>
              <a:defRPr sz="1500"/>
            </a:lvl2pPr>
            <a:lvl3pPr marL="684703" indent="0" algn="ctr">
              <a:buNone/>
              <a:defRPr sz="1400"/>
            </a:lvl3pPr>
            <a:lvl4pPr marL="1027054" indent="0" algn="ctr">
              <a:buNone/>
              <a:defRPr sz="1200"/>
            </a:lvl4pPr>
            <a:lvl5pPr marL="1369406" indent="0" algn="ctr">
              <a:buNone/>
              <a:defRPr sz="1200"/>
            </a:lvl5pPr>
            <a:lvl6pPr marL="1711757" indent="0" algn="ctr">
              <a:buNone/>
              <a:defRPr sz="1200"/>
            </a:lvl6pPr>
            <a:lvl7pPr marL="2054108" indent="0" algn="ctr">
              <a:buNone/>
              <a:defRPr sz="1200"/>
            </a:lvl7pPr>
            <a:lvl8pPr marL="2396459" indent="0" algn="ctr">
              <a:buNone/>
              <a:defRPr sz="1200"/>
            </a:lvl8pPr>
            <a:lvl9pPr marL="2738811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58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765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3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7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0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4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7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1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4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8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5471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62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69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60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51" indent="0">
              <a:buNone/>
              <a:defRPr sz="1500" b="1"/>
            </a:lvl2pPr>
            <a:lvl3pPr marL="684703" indent="0">
              <a:buNone/>
              <a:defRPr sz="1400" b="1"/>
            </a:lvl3pPr>
            <a:lvl4pPr marL="1027054" indent="0">
              <a:buNone/>
              <a:defRPr sz="1200" b="1"/>
            </a:lvl4pPr>
            <a:lvl5pPr marL="1369406" indent="0">
              <a:buNone/>
              <a:defRPr sz="1200" b="1"/>
            </a:lvl5pPr>
            <a:lvl6pPr marL="1711757" indent="0">
              <a:buNone/>
              <a:defRPr sz="1200" b="1"/>
            </a:lvl6pPr>
            <a:lvl7pPr marL="2054108" indent="0">
              <a:buNone/>
              <a:defRPr sz="1200" b="1"/>
            </a:lvl7pPr>
            <a:lvl8pPr marL="2396459" indent="0">
              <a:buNone/>
              <a:defRPr sz="1200" b="1"/>
            </a:lvl8pPr>
            <a:lvl9pPr marL="273881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60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51" indent="0">
              <a:buNone/>
              <a:defRPr sz="1500" b="1"/>
            </a:lvl2pPr>
            <a:lvl3pPr marL="684703" indent="0">
              <a:buNone/>
              <a:defRPr sz="1400" b="1"/>
            </a:lvl3pPr>
            <a:lvl4pPr marL="1027054" indent="0">
              <a:buNone/>
              <a:defRPr sz="1200" b="1"/>
            </a:lvl4pPr>
            <a:lvl5pPr marL="1369406" indent="0">
              <a:buNone/>
              <a:defRPr sz="1200" b="1"/>
            </a:lvl5pPr>
            <a:lvl6pPr marL="1711757" indent="0">
              <a:buNone/>
              <a:defRPr sz="1200" b="1"/>
            </a:lvl6pPr>
            <a:lvl7pPr marL="2054108" indent="0">
              <a:buNone/>
              <a:defRPr sz="1200" b="1"/>
            </a:lvl7pPr>
            <a:lvl8pPr marL="2396459" indent="0">
              <a:buNone/>
              <a:defRPr sz="1200" b="1"/>
            </a:lvl8pPr>
            <a:lvl9pPr marL="273881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913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067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42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116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70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8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8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51" indent="0">
              <a:buNone/>
              <a:defRPr sz="1100"/>
            </a:lvl2pPr>
            <a:lvl3pPr marL="684703" indent="0">
              <a:buNone/>
              <a:defRPr sz="900"/>
            </a:lvl3pPr>
            <a:lvl4pPr marL="1027054" indent="0">
              <a:buNone/>
              <a:defRPr sz="800"/>
            </a:lvl4pPr>
            <a:lvl5pPr marL="1369406" indent="0">
              <a:buNone/>
              <a:defRPr sz="800"/>
            </a:lvl5pPr>
            <a:lvl6pPr marL="1711757" indent="0">
              <a:buNone/>
              <a:defRPr sz="800"/>
            </a:lvl6pPr>
            <a:lvl7pPr marL="2054108" indent="0">
              <a:buNone/>
              <a:defRPr sz="800"/>
            </a:lvl7pPr>
            <a:lvl8pPr marL="2396459" indent="0">
              <a:buNone/>
              <a:defRPr sz="800"/>
            </a:lvl8pPr>
            <a:lvl9pPr marL="273881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391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8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351" indent="0">
              <a:buNone/>
              <a:defRPr sz="2100"/>
            </a:lvl2pPr>
            <a:lvl3pPr marL="684703" indent="0">
              <a:buNone/>
              <a:defRPr sz="1800"/>
            </a:lvl3pPr>
            <a:lvl4pPr marL="1027054" indent="0">
              <a:buNone/>
              <a:defRPr sz="1500"/>
            </a:lvl4pPr>
            <a:lvl5pPr marL="1369406" indent="0">
              <a:buNone/>
              <a:defRPr sz="1500"/>
            </a:lvl5pPr>
            <a:lvl6pPr marL="1711757" indent="0">
              <a:buNone/>
              <a:defRPr sz="1500"/>
            </a:lvl6pPr>
            <a:lvl7pPr marL="2054108" indent="0">
              <a:buNone/>
              <a:defRPr sz="1500"/>
            </a:lvl7pPr>
            <a:lvl8pPr marL="2396459" indent="0">
              <a:buNone/>
              <a:defRPr sz="1500"/>
            </a:lvl8pPr>
            <a:lvl9pPr marL="273881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8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51" indent="0">
              <a:buNone/>
              <a:defRPr sz="1100"/>
            </a:lvl2pPr>
            <a:lvl3pPr marL="684703" indent="0">
              <a:buNone/>
              <a:defRPr sz="900"/>
            </a:lvl3pPr>
            <a:lvl4pPr marL="1027054" indent="0">
              <a:buNone/>
              <a:defRPr sz="800"/>
            </a:lvl4pPr>
            <a:lvl5pPr marL="1369406" indent="0">
              <a:buNone/>
              <a:defRPr sz="800"/>
            </a:lvl5pPr>
            <a:lvl6pPr marL="1711757" indent="0">
              <a:buNone/>
              <a:defRPr sz="800"/>
            </a:lvl6pPr>
            <a:lvl7pPr marL="2054108" indent="0">
              <a:buNone/>
              <a:defRPr sz="800"/>
            </a:lvl7pPr>
            <a:lvl8pPr marL="2396459" indent="0">
              <a:buNone/>
              <a:defRPr sz="800"/>
            </a:lvl8pPr>
            <a:lvl9pPr marL="273881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77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355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6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56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161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3459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805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733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986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374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856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9" y="1369218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798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72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5592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37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475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87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0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0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7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57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52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0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0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0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0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00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81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13A08-8A04-4CF9-9370-C7D73858924D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81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81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7030" r="38899" b="38677"/>
          <a:stretch/>
        </p:blipFill>
        <p:spPr>
          <a:xfrm rot="10800000">
            <a:off x="0" y="3662747"/>
            <a:ext cx="9144000" cy="1480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5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24756" r="12712" b="22527"/>
          <a:stretch/>
        </p:blipFill>
        <p:spPr bwMode="auto">
          <a:xfrm>
            <a:off x="7924800" y="3943350"/>
            <a:ext cx="1049654" cy="105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8496" r="38899" b="28013"/>
          <a:stretch/>
        </p:blipFill>
        <p:spPr>
          <a:xfrm>
            <a:off x="0" y="0"/>
            <a:ext cx="9144000" cy="2433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31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68465" tIns="34232" rIns="68465" bIns="3423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68465" tIns="34232" rIns="68465" bIns="3423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92"/>
            <a:ext cx="2057400" cy="273844"/>
          </a:xfrm>
          <a:prstGeom prst="rect">
            <a:avLst/>
          </a:prstGeom>
        </p:spPr>
        <p:txBody>
          <a:bodyPr vert="horz" lIns="68465" tIns="34232" rIns="68465" bIns="3423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647"/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647"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92"/>
            <a:ext cx="3086100" cy="273844"/>
          </a:xfrm>
          <a:prstGeom prst="rect">
            <a:avLst/>
          </a:prstGeom>
        </p:spPr>
        <p:txBody>
          <a:bodyPr vert="horz" lIns="68465" tIns="34232" rIns="68465" bIns="3423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6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92"/>
            <a:ext cx="2057400" cy="273844"/>
          </a:xfrm>
          <a:prstGeom prst="rect">
            <a:avLst/>
          </a:prstGeom>
        </p:spPr>
        <p:txBody>
          <a:bodyPr vert="horz" lIns="68465" tIns="34232" rIns="68465" bIns="3423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647"/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6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464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61" indent="-171161" algn="l" defTabSz="684647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85" indent="-171161" algn="l" defTabSz="68464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806" indent="-171161" algn="l" defTabSz="68464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130" indent="-171161" algn="l" defTabSz="68464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452" indent="-171161" algn="l" defTabSz="68464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777" indent="-171161" algn="l" defTabSz="68464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098" indent="-171161" algn="l" defTabSz="68464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422" indent="-171161" algn="l" defTabSz="68464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744" indent="-171161" algn="l" defTabSz="68464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22" algn="l" defTabSz="684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647" algn="l" defTabSz="684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968" algn="l" defTabSz="684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292" algn="l" defTabSz="684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613" algn="l" defTabSz="684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937" algn="l" defTabSz="684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260" algn="l" defTabSz="684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583" algn="l" defTabSz="684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68471" tIns="34235" rIns="68471" bIns="3423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68471" tIns="34235" rIns="68471" bIns="3423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97"/>
            <a:ext cx="2057400" cy="273844"/>
          </a:xfrm>
          <a:prstGeom prst="rect">
            <a:avLst/>
          </a:prstGeom>
        </p:spPr>
        <p:txBody>
          <a:bodyPr vert="horz" lIns="68471" tIns="34235" rIns="68471" bIns="3423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03"/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703"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97"/>
            <a:ext cx="3086100" cy="273844"/>
          </a:xfrm>
          <a:prstGeom prst="rect">
            <a:avLst/>
          </a:prstGeom>
        </p:spPr>
        <p:txBody>
          <a:bodyPr vert="horz" lIns="68471" tIns="34235" rIns="68471" bIns="3423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0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97"/>
            <a:ext cx="2057400" cy="273844"/>
          </a:xfrm>
          <a:prstGeom prst="rect">
            <a:avLst/>
          </a:prstGeom>
        </p:spPr>
        <p:txBody>
          <a:bodyPr vert="horz" lIns="68471" tIns="34235" rIns="68471" bIns="3423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03"/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70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470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76" indent="-171176" algn="l" defTabSz="684703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27" indent="-171176" algn="l" defTabSz="68470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878" indent="-171176" algn="l" defTabSz="68470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230" indent="-171176" algn="l" defTabSz="68470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581" indent="-171176" algn="l" defTabSz="68470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933" indent="-171176" algn="l" defTabSz="68470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284" indent="-171176" algn="l" defTabSz="68470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636" indent="-171176" algn="l" defTabSz="68470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987" indent="-171176" algn="l" defTabSz="68470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7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51" algn="l" defTabSz="6847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03" algn="l" defTabSz="6847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054" algn="l" defTabSz="6847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06" algn="l" defTabSz="6847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757" algn="l" defTabSz="6847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108" algn="l" defTabSz="6847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459" algn="l" defTabSz="6847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811" algn="l" defTabSz="6847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7030" r="38899" b="38677"/>
          <a:stretch/>
        </p:blipFill>
        <p:spPr>
          <a:xfrm rot="10800000">
            <a:off x="0" y="3662747"/>
            <a:ext cx="9144000" cy="1480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8496" r="38899" b="28013"/>
          <a:stretch/>
        </p:blipFill>
        <p:spPr>
          <a:xfrm>
            <a:off x="0" y="0"/>
            <a:ext cx="9144000" cy="2433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60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5.jpg"/><Relationship Id="rId10" Type="http://schemas.openxmlformats.org/officeDocument/2006/relationships/image" Target="../media/image38.jpeg"/><Relationship Id="rId4" Type="http://schemas.microsoft.com/office/2007/relationships/hdphoto" Target="../media/hdphoto6.wdp"/><Relationship Id="rId9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5.xml"/><Relationship Id="rId7" Type="http://schemas.openxmlformats.org/officeDocument/2006/relationships/image" Target="../media/image3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7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33400" y="246786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003366"/>
                </a:solidFill>
                <a:ea typeface="華康儷中黑" panose="020B0509000000000000" pitchFamily="49" charset="-120"/>
              </a:rPr>
              <a:t>利用購物年金作招募</a:t>
            </a:r>
            <a:endParaRPr lang="en-US" sz="3600" dirty="0">
              <a:solidFill>
                <a:srgbClr val="003366"/>
              </a:solidFill>
              <a:ea typeface="華康儷中黑" panose="020B0509000000000000" pitchFamily="49" charset="-12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794424" y="2114550"/>
            <a:ext cx="703426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36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總顧</a:t>
            </a:r>
            <a:r>
              <a:rPr lang="zh-TW" altLang="en-US" sz="36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問經理</a:t>
            </a:r>
            <a:r>
              <a:rPr lang="zh-TW" altLang="en-US" sz="36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級</a:t>
            </a:r>
            <a:r>
              <a:rPr lang="en-US" altLang="zh-TW" sz="36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/>
            </a:r>
            <a:br>
              <a:rPr lang="en-US" altLang="zh-TW" sz="36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</a:br>
            <a:r>
              <a:rPr lang="en-US" altLang="zh-TW" sz="32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National Supervising Coordinator</a:t>
            </a:r>
            <a:endParaRPr lang="en-US" sz="3200" b="1" dirty="0">
              <a:solidFill>
                <a:srgbClr val="003366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487108" y="3409950"/>
            <a:ext cx="54965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28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四個佣金週期共賺取</a:t>
            </a:r>
            <a:r>
              <a:rPr lang="en-US" altLang="en-US" sz="28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HK$76,600</a:t>
            </a:r>
            <a:endParaRPr lang="en-US" altLang="en-US" sz="2800" dirty="0">
              <a:solidFill>
                <a:srgbClr val="003366"/>
              </a:solidFill>
              <a:ea typeface="華康儷中黑" panose="020B0509000000000000" pitchFamily="49" charset="-120"/>
              <a:cs typeface="Heiti TC Light"/>
            </a:endParaRPr>
          </a:p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sz="28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HK$76,600 </a:t>
            </a:r>
            <a:r>
              <a:rPr lang="en-US" sz="28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in 4 Commission weeks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435614"/>
            <a:ext cx="7792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本簡報中提到的收入等級純屬舉例說明，無意代表美安香</a:t>
            </a:r>
            <a:r>
              <a:rPr lang="zh-TW" altLang="en-US" sz="8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港超連鎖™店主的</a:t>
            </a:r>
            <a:r>
              <a:rPr lang="zh-TW" altLang="en-US" sz="8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一般收入，也無意表示任何超連</a:t>
            </a:r>
            <a:r>
              <a:rPr lang="zh-TW" altLang="en-US" sz="8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鎖™店</a:t>
            </a:r>
            <a:r>
              <a:rPr lang="zh-TW" altLang="en-US" sz="8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主皆可賺取同等收入。美安香港超連</a:t>
            </a:r>
            <a:r>
              <a:rPr lang="zh-TW" altLang="en-US" sz="8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鎖™店</a:t>
            </a:r>
            <a:r>
              <a:rPr lang="zh-TW" altLang="en-US" sz="8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主的成功與否，取決於其在發展事業時的努力、才能與投入程度。</a:t>
            </a:r>
            <a:r>
              <a:rPr lang="en-US" sz="800" b="1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UnFranchise</a:t>
            </a:r>
            <a:r>
              <a:rPr lang="en-US" altLang="zh-TW" sz="800" b="1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 ™Owner</a:t>
            </a:r>
            <a:r>
              <a:rPr lang="en-US" sz="800" b="1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, </a:t>
            </a:r>
            <a:r>
              <a:rPr lang="en-US" sz="800" b="1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nor </a:t>
            </a:r>
            <a:r>
              <a:rPr lang="en-US" sz="800" b="1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are </a:t>
            </a:r>
            <a:r>
              <a:rPr lang="en-US" sz="800" b="1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they intended to represent that any given Independent </a:t>
            </a:r>
            <a:r>
              <a:rPr lang="en-US" altLang="zh-TW" sz="800" b="1" dirty="0" err="1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 ™</a:t>
            </a:r>
            <a:r>
              <a:rPr lang="en-US" altLang="zh-TW" sz="800" b="1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 </a:t>
            </a:r>
            <a:r>
              <a:rPr lang="en-US" altLang="zh-TW" sz="800" b="1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Owner</a:t>
            </a:r>
            <a:r>
              <a:rPr lang="en-US" sz="800" b="1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 </a:t>
            </a:r>
            <a:r>
              <a:rPr lang="en-US" sz="800" b="1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will earn income in that amount. The success of any Market Hong Kong Independent </a:t>
            </a:r>
            <a:r>
              <a:rPr lang="en-US" altLang="zh-TW" sz="800" b="1" dirty="0" err="1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 ™</a:t>
            </a:r>
            <a:r>
              <a:rPr lang="en-US" altLang="zh-TW" sz="800" b="1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 </a:t>
            </a:r>
            <a:r>
              <a:rPr lang="en-US" altLang="zh-TW" sz="800" b="1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Owner</a:t>
            </a:r>
            <a:r>
              <a:rPr lang="en-US" sz="800" b="1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 </a:t>
            </a:r>
            <a:r>
              <a:rPr lang="en-US" sz="800" b="1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will depend upon the amount of hard work, talent, and dedication which he or she devotes to building his or her Market Hong Kong Business.</a:t>
            </a:r>
            <a:endParaRPr lang="en-US" sz="800" dirty="0">
              <a:solidFill>
                <a:srgbClr val="003366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124200" y="1428750"/>
            <a:ext cx="63747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 smtClean="0">
                <a:solidFill>
                  <a:srgbClr val="33CCFF"/>
                </a:solidFill>
                <a:ea typeface="華康儷中黑" panose="020B0509000000000000" pitchFamily="49" charset="-120"/>
                <a:cs typeface="Heiti TC Light"/>
              </a:rPr>
              <a:t>Kawae Cheung</a:t>
            </a:r>
            <a:endParaRPr lang="en-US" sz="4800" b="1" dirty="0">
              <a:solidFill>
                <a:srgbClr val="33CCFF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56461" y="893117"/>
            <a:ext cx="5875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66"/>
                </a:solidFill>
              </a:rPr>
              <a:t>Recruiting with the Shopping Annuity</a:t>
            </a:r>
            <a:r>
              <a:rPr lang="en-US" sz="2800" dirty="0" smtClean="0">
                <a:solidFill>
                  <a:srgbClr val="003366"/>
                </a:solidFill>
                <a:latin typeface="微軟正黑體"/>
                <a:ea typeface="微軟正黑體"/>
              </a:rPr>
              <a:t>™</a:t>
            </a:r>
            <a:endParaRPr lang="en-US" sz="2800" dirty="0">
              <a:solidFill>
                <a:srgbClr val="003366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t="12346" r="18272" b="45851"/>
          <a:stretch/>
        </p:blipFill>
        <p:spPr>
          <a:xfrm>
            <a:off x="778934" y="1534063"/>
            <a:ext cx="2421466" cy="2583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4659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1506082" y="2369420"/>
            <a:ext cx="5145027" cy="225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63" y="-8263"/>
            <a:ext cx="3974335" cy="51517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8164" y="718459"/>
            <a:ext cx="3974237" cy="442504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4000">
                <a:schemeClr val="tx1">
                  <a:alpha val="7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23946" y="2424792"/>
            <a:ext cx="3675136" cy="2385268"/>
            <a:chOff x="196666" y="3276600"/>
            <a:chExt cx="4900183" cy="3180357"/>
          </a:xfrm>
        </p:grpSpPr>
        <p:sp>
          <p:nvSpPr>
            <p:cNvPr id="6" name="Rectangle 5"/>
            <p:cNvSpPr/>
            <p:nvPr/>
          </p:nvSpPr>
          <p:spPr>
            <a:xfrm>
              <a:off x="1800204" y="5117620"/>
              <a:ext cx="3296645" cy="9848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/>
              <a:r>
                <a:rPr lang="zh-TW" altLang="en-US" sz="2100" cap="all" dirty="0" smtClean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購物年金</a:t>
              </a:r>
              <a:endParaRPr lang="en-US" sz="2100" cap="all" dirty="0" smtClean="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  <a:p>
              <a:pPr defTabSz="685783"/>
              <a:r>
                <a:rPr lang="en-US" sz="2100" cap="all" dirty="0" smtClean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SHOPPING ANNUITY</a:t>
              </a:r>
              <a:r>
                <a:rPr lang="en-US" sz="1400" cap="all" baseline="30000" dirty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®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96666" y="3276600"/>
              <a:ext cx="1537491" cy="31803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/>
              <a:r>
                <a:rPr lang="en-US" sz="14900" dirty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4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02402" y="4283476"/>
              <a:ext cx="2864051" cy="9848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/>
              <a:r>
                <a:rPr lang="zh-TW" altLang="en-US" sz="2100" cap="all" dirty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個簡單步</a:t>
              </a:r>
              <a:r>
                <a:rPr lang="zh-TW" altLang="en-US" sz="2100" cap="all" dirty="0" smtClean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驟建立</a:t>
              </a:r>
              <a:endParaRPr lang="en-US" sz="2100" cap="all" dirty="0" smtClean="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  <a:p>
              <a:pPr defTabSz="685783"/>
              <a:r>
                <a:rPr lang="en-US" sz="2100" cap="all" dirty="0" smtClean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STEPS </a:t>
              </a:r>
              <a:r>
                <a:rPr lang="en-US" sz="2100" cap="all" dirty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To </a:t>
              </a:r>
              <a:r>
                <a:rPr lang="en-US" sz="2100" cap="all" dirty="0" smtClean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BUILD A</a:t>
              </a:r>
              <a:endParaRPr lang="en-US" sz="2100" cap="all" dirty="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302230" y="70993"/>
            <a:ext cx="4699148" cy="1454242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r" defTabSz="685783"/>
            <a:r>
              <a:rPr lang="zh-TW" altLang="en-US" sz="2400" cap="all" dirty="0">
                <a:solidFill>
                  <a:srgbClr val="0070C0"/>
                </a:solidFill>
                <a:ea typeface="Apple LiGothic" pitchFamily="2" charset="-120"/>
                <a:cs typeface="Heiti TC Light"/>
              </a:rPr>
              <a:t>落實購物年金，從每一位超連</a:t>
            </a:r>
            <a:r>
              <a:rPr lang="zh-TW" altLang="en-US" sz="2400" cap="all" dirty="0" smtClean="0">
                <a:solidFill>
                  <a:srgbClr val="0070C0"/>
                </a:solidFill>
                <a:ea typeface="Apple LiGothic" pitchFamily="2" charset="-120"/>
                <a:cs typeface="Heiti TC Light"/>
              </a:rPr>
              <a:t>鎖</a:t>
            </a:r>
            <a:r>
              <a:rPr lang="en-US" altLang="zh-TW" sz="2400" cap="all" dirty="0" smtClean="0">
                <a:solidFill>
                  <a:srgbClr val="0070C0"/>
                </a:solidFill>
                <a:latin typeface="微軟正黑體"/>
                <a:ea typeface="微軟正黑體"/>
                <a:cs typeface="Heiti TC Light"/>
              </a:rPr>
              <a:t>™</a:t>
            </a:r>
            <a:r>
              <a:rPr lang="zh-TW" altLang="en-US" sz="2400" cap="all" dirty="0" smtClean="0">
                <a:solidFill>
                  <a:srgbClr val="0070C0"/>
                </a:solidFill>
                <a:ea typeface="Apple LiGothic" pitchFamily="2" charset="-120"/>
                <a:cs typeface="Heiti TC Light"/>
              </a:rPr>
              <a:t>店</a:t>
            </a:r>
            <a:r>
              <a:rPr lang="zh-TW" altLang="en-US" sz="2400" cap="all" dirty="0">
                <a:solidFill>
                  <a:srgbClr val="0070C0"/>
                </a:solidFill>
                <a:ea typeface="Apple LiGothic" pitchFamily="2" charset="-120"/>
                <a:cs typeface="Heiti TC Light"/>
              </a:rPr>
              <a:t>主完成購物年金評量開始</a:t>
            </a:r>
          </a:p>
          <a:p>
            <a:pPr algn="r" defTabSz="685783"/>
            <a:r>
              <a:rPr lang="en-US" cap="all" dirty="0" smtClean="0">
                <a:solidFill>
                  <a:srgbClr val="0070C0"/>
                </a:solidFill>
                <a:ea typeface="Apple LiGothic" pitchFamily="2" charset="-120"/>
                <a:cs typeface="Heiti TC Light"/>
              </a:rPr>
              <a:t>THE SHOPPING ANNUITY BEGINS</a:t>
            </a:r>
            <a:r>
              <a:rPr lang="zh-TW" altLang="en-US" cap="all" dirty="0" smtClean="0">
                <a:solidFill>
                  <a:srgbClr val="0070C0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cap="all" dirty="0" smtClean="0">
                <a:solidFill>
                  <a:srgbClr val="0070C0"/>
                </a:solidFill>
                <a:ea typeface="Apple LiGothic" pitchFamily="2" charset="-120"/>
                <a:cs typeface="Heiti TC Light"/>
              </a:rPr>
              <a:t>WITH EACH UFO COMPLETING THE</a:t>
            </a:r>
          </a:p>
          <a:p>
            <a:pPr algn="r" defTabSz="685783"/>
            <a:r>
              <a:rPr lang="en-US" cap="all" dirty="0" smtClean="0">
                <a:solidFill>
                  <a:srgbClr val="0070C0"/>
                </a:solidFill>
                <a:ea typeface="Apple LiGothic" pitchFamily="2" charset="-120"/>
                <a:cs typeface="Heiti TC Light"/>
              </a:rPr>
              <a:t>SHOPPING ANNUITY ASSESSMENT </a:t>
            </a:r>
            <a:endParaRPr lang="en-US" cap="all" dirty="0">
              <a:solidFill>
                <a:srgbClr val="0070C0"/>
              </a:solidFill>
              <a:ea typeface="Apple LiGothic" pitchFamily="2" charset="-120"/>
              <a:cs typeface="Heiti TC Ligh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302230" y="3917311"/>
            <a:ext cx="4841771" cy="824528"/>
            <a:chOff x="5736305" y="5223081"/>
            <a:chExt cx="6455695" cy="1099370"/>
          </a:xfrm>
        </p:grpSpPr>
        <p:sp>
          <p:nvSpPr>
            <p:cNvPr id="11" name="Rectangle 10"/>
            <p:cNvSpPr/>
            <p:nvPr/>
          </p:nvSpPr>
          <p:spPr>
            <a:xfrm>
              <a:off x="5929264" y="5223081"/>
              <a:ext cx="6262736" cy="23218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  <p:sp>
          <p:nvSpPr>
            <p:cNvPr id="12" name="Round Single Corner Rectangle 11"/>
            <p:cNvSpPr/>
            <p:nvPr/>
          </p:nvSpPr>
          <p:spPr>
            <a:xfrm flipH="1" flipV="1">
              <a:off x="5736306" y="5438402"/>
              <a:ext cx="6455694" cy="884049"/>
            </a:xfrm>
            <a:prstGeom prst="round1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  <p:sp>
          <p:nvSpPr>
            <p:cNvPr id="13" name="Right Triangle 12"/>
            <p:cNvSpPr/>
            <p:nvPr/>
          </p:nvSpPr>
          <p:spPr>
            <a:xfrm flipH="1">
              <a:off x="5736305" y="5227519"/>
              <a:ext cx="192959" cy="215320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872590" y="5525078"/>
              <a:ext cx="709877" cy="715483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sz="2000" dirty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4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764998" y="5545677"/>
              <a:ext cx="3170099" cy="6565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defTabSz="685783"/>
              <a:r>
                <a:rPr lang="zh-TW" altLang="en-US" sz="13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透過優惠顧客建立</a:t>
              </a:r>
              <a:r>
                <a:rPr lang="en-US" altLang="zh-TW" sz="13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BV &amp; IBV </a:t>
              </a:r>
            </a:p>
            <a:p>
              <a:pPr marL="0" lvl="1" defTabSz="685783"/>
              <a:r>
                <a:rPr lang="en-US" sz="13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Create </a:t>
              </a:r>
              <a:r>
                <a:rPr lang="en-US" sz="13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BV </a:t>
              </a:r>
              <a:r>
                <a:rPr lang="en-US" sz="13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&amp; IBV with Customers</a:t>
              </a:r>
              <a:endParaRPr lang="en-US" sz="13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39111" y="3092785"/>
            <a:ext cx="4504891" cy="824528"/>
            <a:chOff x="6185479" y="4123712"/>
            <a:chExt cx="6006521" cy="1099370"/>
          </a:xfrm>
        </p:grpSpPr>
        <p:sp>
          <p:nvSpPr>
            <p:cNvPr id="17" name="Rectangle 16"/>
            <p:cNvSpPr/>
            <p:nvPr/>
          </p:nvSpPr>
          <p:spPr>
            <a:xfrm>
              <a:off x="6378440" y="4123712"/>
              <a:ext cx="5813560" cy="2346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85480" y="4339033"/>
              <a:ext cx="6006520" cy="88404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300504" y="4423316"/>
              <a:ext cx="709877" cy="715483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sz="2000" dirty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3</a:t>
              </a:r>
            </a:p>
          </p:txBody>
        </p:sp>
        <p:sp>
          <p:nvSpPr>
            <p:cNvPr id="20" name="Right Triangle 19"/>
            <p:cNvSpPr/>
            <p:nvPr/>
          </p:nvSpPr>
          <p:spPr>
            <a:xfrm flipH="1">
              <a:off x="6185479" y="4126224"/>
              <a:ext cx="192959" cy="212808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107350" y="4451982"/>
              <a:ext cx="1972592" cy="6565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defTabSz="685783"/>
              <a:r>
                <a:rPr lang="zh-TW" altLang="en-US" sz="13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開展複製</a:t>
              </a:r>
            </a:p>
            <a:p>
              <a:pPr marL="0" lvl="1" defTabSz="685783"/>
              <a:r>
                <a:rPr lang="en-US" sz="13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Create Duplication </a:t>
              </a:r>
              <a:endParaRPr lang="en-US" sz="13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59719" y="2268256"/>
            <a:ext cx="4742421" cy="824527"/>
            <a:chOff x="6612958" y="3024344"/>
            <a:chExt cx="6323226" cy="1099369"/>
          </a:xfrm>
        </p:grpSpPr>
        <p:sp>
          <p:nvSpPr>
            <p:cNvPr id="23" name="Rectangle 22"/>
            <p:cNvSpPr/>
            <p:nvPr/>
          </p:nvSpPr>
          <p:spPr>
            <a:xfrm>
              <a:off x="6612958" y="3239664"/>
              <a:ext cx="5579042" cy="88404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805918" y="3024344"/>
              <a:ext cx="5386082" cy="2153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  <p:sp>
          <p:nvSpPr>
            <p:cNvPr id="25" name="Right Triangle 24"/>
            <p:cNvSpPr/>
            <p:nvPr/>
          </p:nvSpPr>
          <p:spPr>
            <a:xfrm flipH="1">
              <a:off x="6612958" y="3026855"/>
              <a:ext cx="192959" cy="215320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731209" y="3332322"/>
              <a:ext cx="709877" cy="715483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sz="2000" dirty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2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560999" y="3347307"/>
              <a:ext cx="5375185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defTabSz="685783"/>
              <a:r>
                <a:rPr lang="zh-TW" altLang="en-US" sz="13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購買美安</a:t>
              </a:r>
              <a:r>
                <a:rPr lang="en-US" altLang="zh-TW" sz="13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HK.SHOP.COM</a:t>
              </a:r>
              <a:r>
                <a:rPr lang="zh-TW" altLang="en-US" sz="13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夥伴商店產</a:t>
              </a:r>
              <a:r>
                <a:rPr lang="zh-TW" altLang="en-US" sz="13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品帶</a:t>
              </a:r>
              <a:r>
                <a:rPr lang="zh-TW" altLang="en-US" sz="13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來</a:t>
              </a:r>
              <a:r>
                <a:rPr lang="en-US" altLang="zh-TW" sz="13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IBV</a:t>
              </a:r>
            </a:p>
            <a:p>
              <a:pPr marL="0" lvl="1" defTabSz="685783"/>
              <a:r>
                <a:rPr lang="en-US" sz="13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Create IBV with Partner stores on SHOP.COM</a:t>
              </a:r>
              <a:endParaRPr lang="en-US" sz="13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257193" y="1443733"/>
            <a:ext cx="3886813" cy="824527"/>
            <a:chOff x="7009586" y="1924975"/>
            <a:chExt cx="5182414" cy="1099369"/>
          </a:xfrm>
        </p:grpSpPr>
        <p:sp>
          <p:nvSpPr>
            <p:cNvPr id="29" name="Rectangle 28"/>
            <p:cNvSpPr/>
            <p:nvPr/>
          </p:nvSpPr>
          <p:spPr>
            <a:xfrm>
              <a:off x="7202546" y="1924975"/>
              <a:ext cx="4989454" cy="2321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009586" y="2140295"/>
              <a:ext cx="5182413" cy="88404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  <p:sp>
          <p:nvSpPr>
            <p:cNvPr id="31" name="Right Triangle 30"/>
            <p:cNvSpPr/>
            <p:nvPr/>
          </p:nvSpPr>
          <p:spPr>
            <a:xfrm flipH="1">
              <a:off x="7009587" y="1927486"/>
              <a:ext cx="192959" cy="215320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7148118" y="2219698"/>
              <a:ext cx="709877" cy="715483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dirty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1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945544" y="2248882"/>
              <a:ext cx="3496240" cy="6565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defTabSz="685783"/>
              <a:r>
                <a:rPr lang="zh-TW" altLang="en-US" sz="13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購買美安獨家代理產品帶來</a:t>
              </a:r>
              <a:r>
                <a:rPr lang="en-US" altLang="zh-TW" sz="13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BV</a:t>
              </a:r>
            </a:p>
            <a:p>
              <a:pPr marL="0" lvl="1" defTabSz="685783"/>
              <a:r>
                <a:rPr lang="en-US" sz="13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Create </a:t>
              </a:r>
              <a:r>
                <a:rPr lang="en-US" sz="13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BV </a:t>
              </a:r>
              <a:r>
                <a:rPr lang="en-US" sz="13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with our Exclusive Brands</a:t>
              </a:r>
              <a:endParaRPr lang="en-US" sz="13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824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8" y="6127668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0104" y="2758008"/>
            <a:ext cx="4408368" cy="2322661"/>
            <a:chOff x="-13472" y="3819831"/>
            <a:chExt cx="5877824" cy="2620242"/>
          </a:xfrm>
        </p:grpSpPr>
        <p:sp>
          <p:nvSpPr>
            <p:cNvPr id="4" name="Rectangle 3"/>
            <p:cNvSpPr/>
            <p:nvPr/>
          </p:nvSpPr>
          <p:spPr>
            <a:xfrm>
              <a:off x="0" y="3819832"/>
              <a:ext cx="5864352" cy="1947043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accent2">
                    <a:lumMod val="50000"/>
                  </a:schemeClr>
                </a:gs>
                <a:gs pos="36000">
                  <a:schemeClr val="accent2">
                    <a:lumMod val="7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0747"/>
              <a:endParaRPr lang="en-US" sz="5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0" y="3819831"/>
              <a:ext cx="4674187" cy="10763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14337"/>
              <a:r>
                <a:rPr lang="zh-TW" altLang="en-US" b="1" dirty="0" smtClean="0">
                  <a:solidFill>
                    <a:prstClr val="white"/>
                  </a:solidFill>
                  <a:ea typeface="Apple LiGothic" pitchFamily="2" charset="-120"/>
                  <a:cs typeface="Century Gothic"/>
                </a:rPr>
                <a:t>如</a:t>
              </a:r>
              <a:r>
                <a:rPr lang="zh-TW" altLang="en-US" b="1" dirty="0">
                  <a:solidFill>
                    <a:prstClr val="white"/>
                  </a:solidFill>
                  <a:ea typeface="Apple LiGothic" pitchFamily="2" charset="-120"/>
                  <a:cs typeface="Century Gothic"/>
                </a:rPr>
                <a:t>何開始建立購物年金</a:t>
              </a:r>
              <a:r>
                <a:rPr lang="zh-TW" altLang="en-US" b="1" dirty="0" smtClean="0">
                  <a:solidFill>
                    <a:prstClr val="white"/>
                  </a:solidFill>
                  <a:ea typeface="Apple LiGothic" pitchFamily="2" charset="-120"/>
                  <a:cs typeface="Century Gothic"/>
                </a:rPr>
                <a:t>？</a:t>
              </a:r>
              <a:endParaRPr lang="en-US" altLang="zh-TW" b="1" dirty="0" smtClean="0">
                <a:solidFill>
                  <a:prstClr val="white"/>
                </a:solidFill>
                <a:ea typeface="Apple LiGothic" pitchFamily="2" charset="-120"/>
                <a:cs typeface="Century Gothic"/>
              </a:endParaRPr>
            </a:p>
            <a:p>
              <a:pPr defTabSz="514337"/>
              <a:r>
                <a:rPr lang="en-US" altLang="zh-TW" b="1" dirty="0" smtClean="0">
                  <a:solidFill>
                    <a:prstClr val="white"/>
                  </a:solidFill>
                  <a:ea typeface="Apple LiGothic" pitchFamily="2" charset="-120"/>
                  <a:cs typeface="Century Gothic"/>
                </a:rPr>
                <a:t>How </a:t>
              </a:r>
              <a:r>
                <a:rPr lang="en-US" altLang="zh-TW" b="1" dirty="0">
                  <a:solidFill>
                    <a:prstClr val="white"/>
                  </a:solidFill>
                  <a:ea typeface="Apple LiGothic" pitchFamily="2" charset="-120"/>
                  <a:cs typeface="Century Gothic"/>
                </a:rPr>
                <a:t>Do You </a:t>
              </a:r>
              <a:r>
                <a:rPr lang="en-US" altLang="zh-TW" b="1" dirty="0" smtClean="0">
                  <a:solidFill>
                    <a:prstClr val="white"/>
                  </a:solidFill>
                  <a:ea typeface="Apple LiGothic" pitchFamily="2" charset="-120"/>
                  <a:cs typeface="Century Gothic"/>
                </a:rPr>
                <a:t>Build </a:t>
              </a:r>
              <a:r>
                <a:rPr lang="en-US" altLang="zh-TW" b="1" dirty="0">
                  <a:solidFill>
                    <a:prstClr val="white"/>
                  </a:solidFill>
                  <a:ea typeface="Apple LiGothic" pitchFamily="2" charset="-120"/>
                  <a:cs typeface="Century Gothic"/>
                </a:rPr>
                <a:t>Your Shopping </a:t>
              </a:r>
              <a:r>
                <a:rPr lang="en-US" altLang="zh-TW" b="1" dirty="0" smtClean="0">
                  <a:solidFill>
                    <a:prstClr val="white"/>
                  </a:solidFill>
                  <a:ea typeface="Apple LiGothic" pitchFamily="2" charset="-120"/>
                  <a:cs typeface="Century Gothic"/>
                </a:rPr>
                <a:t>Annuity</a:t>
              </a:r>
              <a:r>
                <a:rPr lang="en-US" altLang="zh-TW" b="1" dirty="0" smtClean="0">
                  <a:solidFill>
                    <a:prstClr val="white"/>
                  </a:solidFill>
                  <a:latin typeface="微軟正黑體"/>
                  <a:ea typeface="微軟正黑體"/>
                  <a:cs typeface="Century Gothic"/>
                </a:rPr>
                <a:t>™</a:t>
              </a:r>
              <a:r>
                <a:rPr lang="en-US" altLang="zh-TW" b="1" dirty="0" smtClean="0">
                  <a:solidFill>
                    <a:prstClr val="white"/>
                  </a:solidFill>
                  <a:ea typeface="Apple LiGothic" pitchFamily="2" charset="-120"/>
                  <a:cs typeface="Century Gothic"/>
                </a:rPr>
                <a:t>? </a:t>
              </a:r>
              <a:endParaRPr lang="en-US" altLang="zh-TW" b="1" dirty="0">
                <a:solidFill>
                  <a:prstClr val="white"/>
                </a:solidFill>
                <a:ea typeface="Apple LiGothic" pitchFamily="2" charset="-120"/>
                <a:cs typeface="Century Gothic"/>
              </a:endParaRPr>
            </a:p>
            <a:p>
              <a:pPr defTabSz="514337"/>
              <a:endParaRPr lang="en-US" b="1" dirty="0">
                <a:solidFill>
                  <a:prstClr val="white"/>
                </a:solidFill>
                <a:ea typeface="Apple LiGothic" pitchFamily="2" charset="-120"/>
                <a:cs typeface="Century Gothic"/>
              </a:endParaRPr>
            </a:p>
            <a:p>
              <a:pPr defTabSz="514337"/>
              <a:endPara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Century Gothic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-13472" y="4513063"/>
              <a:ext cx="5681959" cy="19270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14337"/>
              <a:r>
                <a:rPr lang="zh-TW" altLang="en-US" sz="2100" cap="all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</a:rPr>
                <a:t>從改變你的購物習慣開始</a:t>
              </a:r>
              <a:endParaRPr lang="en-US" altLang="zh-CN" sz="2100" cap="all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儷黑 Pro"/>
                <a:ea typeface="Apple LiGothic" pitchFamily="2" charset="-120"/>
              </a:endParaRPr>
            </a:p>
            <a:p>
              <a:pPr defTabSz="514337"/>
              <a:r>
                <a:rPr lang="en-US" sz="2100" cap="all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</a:rPr>
                <a:t>It Begins by </a:t>
              </a:r>
              <a:r>
                <a:rPr lang="en-US" sz="2100" cap="all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</a:rPr>
                <a:t>Adjusting Your Shopping Behaviors</a:t>
              </a:r>
              <a:endParaRPr lang="en-US" sz="21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endParaRPr>
            </a:p>
            <a:p>
              <a:pPr defTabSz="514337"/>
              <a:endParaRPr lang="en-US" sz="21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endParaRPr>
            </a:p>
            <a:p>
              <a:pPr defTabSz="514337"/>
              <a:endParaRPr lang="en-US" sz="21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552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829" y="0"/>
            <a:ext cx="8671156" cy="145424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TW" altLang="en-US" sz="50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一對一關係行</a:t>
            </a:r>
            <a:r>
              <a:rPr lang="zh-TW" altLang="en-US" sz="5000" cap="all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銷</a:t>
            </a:r>
            <a:endParaRPr lang="en-US" altLang="zh-TW" sz="5000" cap="all" dirty="0" smtClean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  <a:p>
            <a:pPr algn="ctr"/>
            <a:r>
              <a:rPr lang="en-US" sz="4000" cap="all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One-to-one</a:t>
            </a:r>
            <a:r>
              <a:rPr lang="zh-TW" altLang="en-US" sz="4000" cap="all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 </a:t>
            </a:r>
            <a:r>
              <a:rPr lang="en-US" altLang="zh-TW" sz="4000" cap="all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Relationship Marketing</a:t>
            </a:r>
            <a:endParaRPr lang="en-US" sz="4000" cap="all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-1" y="1510154"/>
            <a:ext cx="3012670" cy="3633345"/>
            <a:chOff x="-1" y="1510154"/>
            <a:chExt cx="3012670" cy="3633345"/>
          </a:xfrm>
        </p:grpSpPr>
        <p:grpSp>
          <p:nvGrpSpPr>
            <p:cNvPr id="20" name="Group 19"/>
            <p:cNvGrpSpPr/>
            <p:nvPr/>
          </p:nvGrpSpPr>
          <p:grpSpPr>
            <a:xfrm>
              <a:off x="-1" y="1510154"/>
              <a:ext cx="3012670" cy="3633345"/>
              <a:chOff x="953398" y="2409372"/>
              <a:chExt cx="3299288" cy="3979014"/>
            </a:xfrm>
          </p:grpSpPr>
          <p:sp>
            <p:nvSpPr>
              <p:cNvPr id="3" name="Round Same Side Corner Rectangle 2"/>
              <p:cNvSpPr/>
              <p:nvPr/>
            </p:nvSpPr>
            <p:spPr>
              <a:xfrm>
                <a:off x="1114570" y="2409372"/>
                <a:ext cx="3138116" cy="1756227"/>
              </a:xfrm>
              <a:prstGeom prst="round2SameRect">
                <a:avLst>
                  <a:gd name="adj1" fmla="val 5482"/>
                  <a:gd name="adj2" fmla="val 0"/>
                </a:avLst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6" name="Round Same Side Corner Rectangle 5"/>
              <p:cNvSpPr/>
              <p:nvPr/>
            </p:nvSpPr>
            <p:spPr>
              <a:xfrm flipV="1">
                <a:off x="1114570" y="4165599"/>
                <a:ext cx="3138116" cy="2222787"/>
              </a:xfrm>
              <a:prstGeom prst="round2SameRect">
                <a:avLst>
                  <a:gd name="adj1" fmla="val 5482"/>
                  <a:gd name="adj2" fmla="val 0"/>
                </a:avLst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275742" y="4597082"/>
                <a:ext cx="2815772" cy="8454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450"/>
                  </a:spcAft>
                  <a:tabLst>
                    <a:tab pos="139304" algn="l"/>
                  </a:tabLst>
                </a:pPr>
                <a:r>
                  <a:rPr lang="zh-TW" altLang="en-US" sz="2000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a typeface="Apple LiGothic" pitchFamily="2" charset="-120"/>
                    <a:cs typeface="Arial"/>
                  </a:rPr>
                  <a:t>聽聽人們的需要</a:t>
                </a:r>
                <a:r>
                  <a:rPr lang="en-US" sz="2000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a typeface="Apple LiGothic" pitchFamily="2" charset="-120"/>
                    <a:cs typeface="Arial"/>
                  </a:rPr>
                  <a:t> </a:t>
                </a:r>
              </a:p>
              <a:p>
                <a:pPr algn="ctr">
                  <a:spcAft>
                    <a:spcPts val="450"/>
                  </a:spcAft>
                  <a:tabLst>
                    <a:tab pos="139304" algn="l"/>
                  </a:tabLst>
                </a:pPr>
                <a:r>
                  <a:rPr lang="zh-TW" altLang="en-US" sz="2000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a typeface="Apple LiGothic" pitchFamily="2" charset="-120"/>
                    <a:cs typeface="Arial"/>
                  </a:rPr>
                  <a:t>確定需要</a:t>
                </a:r>
                <a:endParaRPr lang="en-US" sz="20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098789" y="4232201"/>
                <a:ext cx="1011243" cy="4550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100" cap="all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a typeface="Apple LiGothic" pitchFamily="2" charset="-120"/>
                    <a:cs typeface="Arial"/>
                  </a:rPr>
                  <a:t>Listen</a:t>
                </a:r>
                <a:endParaRPr lang="en-US" sz="2100" cap="all" dirty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398" y="4267095"/>
                <a:ext cx="3138116" cy="443251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196897" y="4187602"/>
              <a:ext cx="2815772" cy="723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/>
                </a:rPr>
                <a:t>For people that </a:t>
              </a:r>
              <a:r>
                <a:rPr lang="en-US" sz="18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/>
                </a:rPr>
                <a:t>have a </a:t>
              </a:r>
              <a:r>
                <a:rPr lang="en-US" sz="18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/>
                </a:rPr>
                <a:t>need </a:t>
              </a:r>
            </a:p>
            <a:p>
              <a:pPr algn="ctr">
                <a:spcAft>
                  <a:spcPts val="600"/>
                </a:spcAft>
              </a:pPr>
              <a:r>
                <a:rPr lang="en-US" sz="18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/>
                </a:rPr>
                <a:t>Identify </a:t>
              </a:r>
              <a:r>
                <a:rPr lang="en-US" sz="18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/>
                </a:rPr>
                <a:t>n</a:t>
              </a:r>
              <a:r>
                <a:rPr lang="en-US" sz="18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/>
                </a:rPr>
                <a:t>eed</a:t>
              </a:r>
              <a:endParaRPr lang="en-US" sz="18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139250" y="1510154"/>
            <a:ext cx="2943936" cy="3633345"/>
            <a:chOff x="3139250" y="1510154"/>
            <a:chExt cx="2943936" cy="3633345"/>
          </a:xfrm>
        </p:grpSpPr>
        <p:grpSp>
          <p:nvGrpSpPr>
            <p:cNvPr id="19" name="Group 18"/>
            <p:cNvGrpSpPr/>
            <p:nvPr/>
          </p:nvGrpSpPr>
          <p:grpSpPr>
            <a:xfrm>
              <a:off x="3139250" y="1510154"/>
              <a:ext cx="2865499" cy="3633345"/>
              <a:chOff x="4526942" y="2409372"/>
              <a:chExt cx="3138116" cy="3979012"/>
            </a:xfrm>
          </p:grpSpPr>
          <p:sp>
            <p:nvSpPr>
              <p:cNvPr id="4" name="Round Same Side Corner Rectangle 3"/>
              <p:cNvSpPr/>
              <p:nvPr/>
            </p:nvSpPr>
            <p:spPr>
              <a:xfrm>
                <a:off x="4526942" y="2409372"/>
                <a:ext cx="3138116" cy="1756227"/>
              </a:xfrm>
              <a:prstGeom prst="round2SameRect">
                <a:avLst>
                  <a:gd name="adj1" fmla="val 5482"/>
                  <a:gd name="adj2" fmla="val 0"/>
                </a:avLst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7" name="Round Same Side Corner Rectangle 6"/>
              <p:cNvSpPr/>
              <p:nvPr/>
            </p:nvSpPr>
            <p:spPr>
              <a:xfrm flipV="1">
                <a:off x="4526942" y="4165598"/>
                <a:ext cx="3138116" cy="2222786"/>
              </a:xfrm>
              <a:prstGeom prst="round2SameRect">
                <a:avLst>
                  <a:gd name="adj1" fmla="val 5482"/>
                  <a:gd name="adj2" fmla="val 0"/>
                </a:avLst>
              </a:prstGeom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688115" y="4747141"/>
                <a:ext cx="2815772" cy="4381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000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a typeface="Apple LiGothic" pitchFamily="2" charset="-120"/>
                    <a:cs typeface="Arial"/>
                  </a:rPr>
                  <a:t>分享故事或見證</a:t>
                </a:r>
                <a:endParaRPr lang="en-US" sz="20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519561" y="4232201"/>
                <a:ext cx="995724" cy="4550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100" cap="all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a typeface="Apple LiGothic" pitchFamily="2" charset="-120"/>
                    <a:cs typeface="Arial"/>
                  </a:rPr>
                  <a:t>Share</a:t>
                </a:r>
                <a:endParaRPr lang="en-US" sz="2100" cap="all" dirty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6942" y="4165599"/>
                <a:ext cx="3138116" cy="443251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3267414" y="4213669"/>
              <a:ext cx="28157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/>
                </a:rPr>
                <a:t>Story or testimonial</a:t>
              </a:r>
              <a:endParaRPr lang="en-US" sz="18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27092" y="1510154"/>
            <a:ext cx="3146710" cy="3665690"/>
            <a:chOff x="6027092" y="1510154"/>
            <a:chExt cx="3146710" cy="3665690"/>
          </a:xfrm>
        </p:grpSpPr>
        <p:grpSp>
          <p:nvGrpSpPr>
            <p:cNvPr id="18" name="Group 17"/>
            <p:cNvGrpSpPr/>
            <p:nvPr/>
          </p:nvGrpSpPr>
          <p:grpSpPr>
            <a:xfrm>
              <a:off x="6027092" y="1510154"/>
              <a:ext cx="2977686" cy="3633345"/>
              <a:chOff x="7877883" y="2409372"/>
              <a:chExt cx="3260976" cy="3979012"/>
            </a:xfrm>
          </p:grpSpPr>
          <p:sp>
            <p:nvSpPr>
              <p:cNvPr id="5" name="Round Same Side Corner Rectangle 4"/>
              <p:cNvSpPr/>
              <p:nvPr/>
            </p:nvSpPr>
            <p:spPr>
              <a:xfrm>
                <a:off x="7939314" y="2409372"/>
                <a:ext cx="3138116" cy="1756227"/>
              </a:xfrm>
              <a:prstGeom prst="round2SameRect">
                <a:avLst>
                  <a:gd name="adj1" fmla="val 5482"/>
                  <a:gd name="adj2" fmla="val 0"/>
                </a:avLst>
              </a:prstGeom>
              <a:blipFill dpi="0"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8" name="Round Same Side Corner Rectangle 7"/>
              <p:cNvSpPr/>
              <p:nvPr/>
            </p:nvSpPr>
            <p:spPr>
              <a:xfrm flipV="1">
                <a:off x="7939314" y="4165599"/>
                <a:ext cx="3138116" cy="2222785"/>
              </a:xfrm>
              <a:prstGeom prst="round2SameRect">
                <a:avLst>
                  <a:gd name="adj1" fmla="val 5482"/>
                  <a:gd name="adj2" fmla="val 0"/>
                </a:avLst>
              </a:prstGeom>
              <a:gradFill flip="none" rotWithShape="1">
                <a:gsLst>
                  <a:gs pos="0">
                    <a:schemeClr val="accent4">
                      <a:lumMod val="40000"/>
                      <a:lumOff val="60000"/>
                    </a:schemeClr>
                  </a:gs>
                  <a:gs pos="46000">
                    <a:schemeClr val="accent4">
                      <a:lumMod val="95000"/>
                      <a:lumOff val="5000"/>
                    </a:schemeClr>
                  </a:gs>
                  <a:gs pos="100000">
                    <a:schemeClr val="accent4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877883" y="4608850"/>
                <a:ext cx="3260976" cy="8454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450"/>
                  </a:spcAft>
                </a:pPr>
                <a:r>
                  <a:rPr lang="zh-TW" altLang="en-US" sz="2000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a typeface="Apple LiGothic" pitchFamily="2" charset="-120"/>
                    <a:cs typeface="Arial"/>
                  </a:rPr>
                  <a:t>推薦產品和服</a:t>
                </a:r>
                <a:r>
                  <a:rPr lang="zh-TW" altLang="en-US" sz="2000" dirty="0" smtClean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a typeface="Apple LiGothic" pitchFamily="2" charset="-120"/>
                    <a:cs typeface="Arial"/>
                  </a:rPr>
                  <a:t>務</a:t>
                </a:r>
                <a:endParaRPr lang="en-US" altLang="zh-CN" sz="20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/>
                </a:endParaRPr>
              </a:p>
              <a:p>
                <a:pPr algn="ctr">
                  <a:spcAft>
                    <a:spcPts val="450"/>
                  </a:spcAft>
                </a:pPr>
                <a:r>
                  <a:rPr lang="zh-TW" altLang="en-US" sz="2000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a typeface="Apple LiGothic" pitchFamily="2" charset="-120"/>
                    <a:cs typeface="Arial"/>
                  </a:rPr>
                  <a:t>發送產品連結或更多資訊</a:t>
                </a:r>
                <a:r>
                  <a:rPr lang="en-US" sz="2000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a typeface="Apple LiGothic" pitchFamily="2" charset="-120"/>
                    <a:cs typeface="Arial"/>
                  </a:rPr>
                  <a:t> 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8398613" y="4232201"/>
                <a:ext cx="1872707" cy="4550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100" cap="all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a typeface="Apple LiGothic" pitchFamily="2" charset="-120"/>
                    <a:cs typeface="Arial"/>
                  </a:rPr>
                  <a:t>Recommend</a:t>
                </a:r>
                <a:endParaRPr lang="en-US" sz="2100" cap="all" dirty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9314" y="4165599"/>
                <a:ext cx="3138116" cy="443251"/>
              </a:xfrm>
              <a:prstGeom prst="rect">
                <a:avLst/>
              </a:prstGeom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6035686" y="4175570"/>
              <a:ext cx="3138116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/>
                </a:rPr>
                <a:t>Product or </a:t>
              </a:r>
              <a:r>
                <a:rPr lang="en-US" sz="18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/>
                </a:rPr>
                <a:t>service</a:t>
              </a:r>
            </a:p>
            <a:p>
              <a:pPr algn="ctr">
                <a:spcAft>
                  <a:spcPts val="600"/>
                </a:spcAft>
              </a:pPr>
              <a:r>
                <a:rPr lang="en-US" sz="18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/>
                </a:rPr>
                <a:t>Send link </a:t>
              </a:r>
              <a:r>
                <a:rPr lang="en-US" sz="18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/>
                </a:rPr>
                <a:t>to </a:t>
              </a:r>
              <a:r>
                <a:rPr lang="en-US" sz="18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/>
                </a:rPr>
                <a:t>product </a:t>
              </a:r>
              <a:br>
                <a:rPr lang="en-US" sz="18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/>
                </a:rPr>
              </a:br>
              <a:r>
                <a:rPr lang="en-US" sz="18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/>
                </a:rPr>
                <a:t>or more </a:t>
              </a:r>
              <a:r>
                <a:rPr lang="en-US" sz="18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/>
                </a:rPr>
                <a:t>i</a:t>
              </a:r>
              <a:r>
                <a:rPr lang="en-US" sz="18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/>
                </a:rPr>
                <a:t>nformation </a:t>
              </a:r>
              <a:endParaRPr lang="en-US" sz="18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213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SC_868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90" y="1204651"/>
            <a:ext cx="4964996" cy="3309998"/>
          </a:xfrm>
          <a:prstGeom prst="rect">
            <a:avLst/>
          </a:prstGeom>
          <a:effectLst>
            <a:outerShdw blurRad="584200" dist="38100" dir="5400000" sx="108000" sy="108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群組 6"/>
          <p:cNvGrpSpPr/>
          <p:nvPr/>
        </p:nvGrpSpPr>
        <p:grpSpPr>
          <a:xfrm>
            <a:off x="253644" y="140353"/>
            <a:ext cx="3401197" cy="4854104"/>
            <a:chOff x="338191" y="187137"/>
            <a:chExt cx="4534929" cy="647213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2" t="1900" r="2522" b="3144"/>
            <a:stretch/>
          </p:blipFill>
          <p:spPr>
            <a:xfrm>
              <a:off x="338191" y="187137"/>
              <a:ext cx="2265844" cy="64721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1" t="2620" r="1978" b="1880"/>
            <a:stretch/>
          </p:blipFill>
          <p:spPr>
            <a:xfrm>
              <a:off x="2590787" y="187137"/>
              <a:ext cx="2282333" cy="6472138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943225" y="356187"/>
            <a:ext cx="7315200" cy="108491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TW" altLang="en-US" sz="33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美</a:t>
            </a:r>
            <a:r>
              <a:rPr lang="zh-TW" altLang="en-US" sz="3300" cap="all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安香港產</a:t>
            </a:r>
            <a:r>
              <a:rPr lang="zh-TW" altLang="en-US" sz="33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品目</a:t>
            </a:r>
            <a:r>
              <a:rPr lang="zh-TW" altLang="en-US" sz="3300" cap="all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錄</a:t>
            </a:r>
            <a:endParaRPr lang="en-US" altLang="zh-TW" sz="3300" cap="all" dirty="0" smtClean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  <a:p>
            <a:pPr algn="ctr">
              <a:defRPr/>
            </a:pPr>
            <a:r>
              <a:rPr lang="en-US" altLang="zh-TW" sz="3300" cap="all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MHK</a:t>
            </a:r>
            <a:r>
              <a:rPr lang="zh-TW" altLang="en-US" sz="3300" cap="all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 </a:t>
            </a:r>
            <a:r>
              <a:rPr lang="en-US" altLang="zh-TW" sz="3300" cap="all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Product Catalog</a:t>
            </a:r>
            <a:endParaRPr lang="en-US" sz="3300" cap="all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566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" y="0"/>
            <a:ext cx="5159828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1877" y="2405534"/>
            <a:ext cx="5143499" cy="3324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" y="2846795"/>
            <a:ext cx="4398264" cy="179645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accent4">
                  <a:lumMod val="65000"/>
                </a:schemeClr>
              </a:gs>
              <a:gs pos="36000">
                <a:schemeClr val="accent4">
                  <a:lumMod val="75000"/>
                  <a:alpha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60747"/>
            <a:r>
              <a:rPr lang="zh-TW" altLang="en-US" sz="30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了解你的</a:t>
            </a:r>
            <a:r>
              <a:rPr lang="en-US" sz="30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 </a:t>
            </a:r>
          </a:p>
          <a:p>
            <a:pPr marL="260747"/>
            <a:r>
              <a:rPr lang="en-US" sz="30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HK.SHOP.COM</a:t>
            </a:r>
            <a:r>
              <a:rPr lang="zh-TW" altLang="en-US" sz="30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網</a:t>
            </a:r>
            <a:r>
              <a:rPr lang="zh-TW" altLang="en-US" sz="3000" cap="all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站</a:t>
            </a:r>
            <a:endParaRPr lang="en-US" altLang="zh-TW" sz="3000" cap="all" dirty="0" smtClean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Arial" panose="020B0604020202020204" pitchFamily="34" charset="0"/>
            </a:endParaRPr>
          </a:p>
          <a:p>
            <a:pPr marL="347663"/>
            <a:r>
              <a:rPr lang="en-US" sz="24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Learn Your </a:t>
            </a:r>
          </a:p>
          <a:p>
            <a:pPr marL="347663"/>
            <a:r>
              <a:rPr lang="en-US" sz="24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SHOP.COM </a:t>
            </a:r>
            <a:r>
              <a:rPr lang="en-US" sz="2400" cap="all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Websites</a:t>
            </a:r>
            <a:endParaRPr lang="en-US" sz="2400" cap="all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1088" y="1422602"/>
            <a:ext cx="1985159" cy="6509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marL="0" lvl="1">
              <a:lnSpc>
                <a:spcPct val="90000"/>
              </a:lnSpc>
              <a:defRPr/>
            </a:pPr>
            <a:r>
              <a:rPr lang="zh-TW" altLang="en-US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使用你的網</a:t>
            </a:r>
            <a:r>
              <a:rPr lang="zh-TW" altLang="en-US" sz="24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站</a:t>
            </a:r>
            <a:endParaRPr lang="en-US" altLang="zh-TW" sz="2400" dirty="0" smtClean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  <a:p>
            <a:pPr marL="0" lvl="1">
              <a:lnSpc>
                <a:spcPct val="90000"/>
              </a:lnSpc>
              <a:defRPr/>
            </a:pPr>
            <a:r>
              <a:rPr lang="en-US" sz="18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Use your </a:t>
            </a:r>
            <a:r>
              <a:rPr lang="en-US" sz="18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website</a:t>
            </a:r>
            <a:endParaRPr lang="en-US" sz="18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660571" y="1307556"/>
            <a:ext cx="548641" cy="548640"/>
            <a:chOff x="7547429" y="3428999"/>
            <a:chExt cx="731520" cy="731520"/>
          </a:xfrm>
        </p:grpSpPr>
        <p:sp>
          <p:nvSpPr>
            <p:cNvPr id="8" name="Oval 7"/>
            <p:cNvSpPr/>
            <p:nvPr/>
          </p:nvSpPr>
          <p:spPr>
            <a:xfrm>
              <a:off x="7547429" y="3428999"/>
              <a:ext cx="731520" cy="73152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ea typeface="Apple LiGothic" pitchFamily="2" charset="-120"/>
              </a:endParaRPr>
            </a:p>
          </p:txBody>
        </p:sp>
        <p:grpSp>
          <p:nvGrpSpPr>
            <p:cNvPr id="21" name="Group 11"/>
            <p:cNvGrpSpPr>
              <a:grpSpLocks noChangeAspect="1"/>
            </p:cNvGrpSpPr>
            <p:nvPr/>
          </p:nvGrpSpPr>
          <p:grpSpPr bwMode="auto">
            <a:xfrm>
              <a:off x="7753408" y="3575880"/>
              <a:ext cx="319563" cy="437758"/>
              <a:chOff x="4570" y="-402"/>
              <a:chExt cx="146" cy="200"/>
            </a:xfrm>
            <a:solidFill>
              <a:schemeClr val="bg1"/>
            </a:solidFill>
          </p:grpSpPr>
          <p:sp>
            <p:nvSpPr>
              <p:cNvPr id="24" name="Freeform 13"/>
              <p:cNvSpPr>
                <a:spLocks/>
              </p:cNvSpPr>
              <p:nvPr/>
            </p:nvSpPr>
            <p:spPr bwMode="auto">
              <a:xfrm>
                <a:off x="4583" y="-402"/>
                <a:ext cx="82" cy="77"/>
              </a:xfrm>
              <a:custGeom>
                <a:avLst/>
                <a:gdLst>
                  <a:gd name="T0" fmla="*/ 766 w 1396"/>
                  <a:gd name="T1" fmla="*/ 4 h 1242"/>
                  <a:gd name="T2" fmla="*/ 895 w 1396"/>
                  <a:gd name="T3" fmla="*/ 28 h 1242"/>
                  <a:gd name="T4" fmla="*/ 1015 w 1396"/>
                  <a:gd name="T5" fmla="*/ 73 h 1242"/>
                  <a:gd name="T6" fmla="*/ 1121 w 1396"/>
                  <a:gd name="T7" fmla="*/ 138 h 1242"/>
                  <a:gd name="T8" fmla="*/ 1215 w 1396"/>
                  <a:gd name="T9" fmla="*/ 219 h 1242"/>
                  <a:gd name="T10" fmla="*/ 1291 w 1396"/>
                  <a:gd name="T11" fmla="*/ 316 h 1242"/>
                  <a:gd name="T12" fmla="*/ 1348 w 1396"/>
                  <a:gd name="T13" fmla="*/ 425 h 1242"/>
                  <a:gd name="T14" fmla="*/ 1384 w 1396"/>
                  <a:gd name="T15" fmla="*/ 545 h 1242"/>
                  <a:gd name="T16" fmla="*/ 1396 w 1396"/>
                  <a:gd name="T17" fmla="*/ 672 h 1242"/>
                  <a:gd name="T18" fmla="*/ 1386 w 1396"/>
                  <a:gd name="T19" fmla="*/ 794 h 1242"/>
                  <a:gd name="T20" fmla="*/ 1355 w 1396"/>
                  <a:gd name="T21" fmla="*/ 909 h 1242"/>
                  <a:gd name="T22" fmla="*/ 1302 w 1396"/>
                  <a:gd name="T23" fmla="*/ 1016 h 1242"/>
                  <a:gd name="T24" fmla="*/ 1238 w 1396"/>
                  <a:gd name="T25" fmla="*/ 1058 h 1242"/>
                  <a:gd name="T26" fmla="*/ 1181 w 1396"/>
                  <a:gd name="T27" fmla="*/ 1046 h 1242"/>
                  <a:gd name="T28" fmla="*/ 1181 w 1396"/>
                  <a:gd name="T29" fmla="*/ 1008 h 1242"/>
                  <a:gd name="T30" fmla="*/ 1231 w 1396"/>
                  <a:gd name="T31" fmla="*/ 925 h 1242"/>
                  <a:gd name="T32" fmla="*/ 1268 w 1396"/>
                  <a:gd name="T33" fmla="*/ 832 h 1242"/>
                  <a:gd name="T34" fmla="*/ 1288 w 1396"/>
                  <a:gd name="T35" fmla="*/ 734 h 1242"/>
                  <a:gd name="T36" fmla="*/ 1286 w 1396"/>
                  <a:gd name="T37" fmla="*/ 626 h 1242"/>
                  <a:gd name="T38" fmla="*/ 1263 w 1396"/>
                  <a:gd name="T39" fmla="*/ 516 h 1242"/>
                  <a:gd name="T40" fmla="*/ 1218 w 1396"/>
                  <a:gd name="T41" fmla="*/ 414 h 1242"/>
                  <a:gd name="T42" fmla="*/ 1153 w 1396"/>
                  <a:gd name="T43" fmla="*/ 323 h 1242"/>
                  <a:gd name="T44" fmla="*/ 1073 w 1396"/>
                  <a:gd name="T45" fmla="*/ 246 h 1242"/>
                  <a:gd name="T46" fmla="*/ 979 w 1396"/>
                  <a:gd name="T47" fmla="*/ 184 h 1242"/>
                  <a:gd name="T48" fmla="*/ 873 w 1396"/>
                  <a:gd name="T49" fmla="*/ 140 h 1242"/>
                  <a:gd name="T50" fmla="*/ 759 w 1396"/>
                  <a:gd name="T51" fmla="*/ 118 h 1242"/>
                  <a:gd name="T52" fmla="*/ 639 w 1396"/>
                  <a:gd name="T53" fmla="*/ 118 h 1242"/>
                  <a:gd name="T54" fmla="*/ 525 w 1396"/>
                  <a:gd name="T55" fmla="*/ 140 h 1242"/>
                  <a:gd name="T56" fmla="*/ 419 w 1396"/>
                  <a:gd name="T57" fmla="*/ 184 h 1242"/>
                  <a:gd name="T58" fmla="*/ 325 w 1396"/>
                  <a:gd name="T59" fmla="*/ 246 h 1242"/>
                  <a:gd name="T60" fmla="*/ 245 w 1396"/>
                  <a:gd name="T61" fmla="*/ 323 h 1242"/>
                  <a:gd name="T62" fmla="*/ 180 w 1396"/>
                  <a:gd name="T63" fmla="*/ 414 h 1242"/>
                  <a:gd name="T64" fmla="*/ 135 w 1396"/>
                  <a:gd name="T65" fmla="*/ 516 h 1242"/>
                  <a:gd name="T66" fmla="*/ 111 w 1396"/>
                  <a:gd name="T67" fmla="*/ 626 h 1242"/>
                  <a:gd name="T68" fmla="*/ 111 w 1396"/>
                  <a:gd name="T69" fmla="*/ 741 h 1242"/>
                  <a:gd name="T70" fmla="*/ 136 w 1396"/>
                  <a:gd name="T71" fmla="*/ 851 h 1242"/>
                  <a:gd name="T72" fmla="*/ 180 w 1396"/>
                  <a:gd name="T73" fmla="*/ 951 h 1242"/>
                  <a:gd name="T74" fmla="*/ 244 w 1396"/>
                  <a:gd name="T75" fmla="*/ 1041 h 1242"/>
                  <a:gd name="T76" fmla="*/ 323 w 1396"/>
                  <a:gd name="T77" fmla="*/ 1117 h 1242"/>
                  <a:gd name="T78" fmla="*/ 272 w 1396"/>
                  <a:gd name="T79" fmla="*/ 1206 h 1242"/>
                  <a:gd name="T80" fmla="*/ 180 w 1396"/>
                  <a:gd name="T81" fmla="*/ 1122 h 1242"/>
                  <a:gd name="T82" fmla="*/ 105 w 1396"/>
                  <a:gd name="T83" fmla="*/ 1026 h 1242"/>
                  <a:gd name="T84" fmla="*/ 49 w 1396"/>
                  <a:gd name="T85" fmla="*/ 918 h 1242"/>
                  <a:gd name="T86" fmla="*/ 13 w 1396"/>
                  <a:gd name="T87" fmla="*/ 799 h 1242"/>
                  <a:gd name="T88" fmla="*/ 0 w 1396"/>
                  <a:gd name="T89" fmla="*/ 672 h 1242"/>
                  <a:gd name="T90" fmla="*/ 13 w 1396"/>
                  <a:gd name="T91" fmla="*/ 545 h 1242"/>
                  <a:gd name="T92" fmla="*/ 49 w 1396"/>
                  <a:gd name="T93" fmla="*/ 425 h 1242"/>
                  <a:gd name="T94" fmla="*/ 107 w 1396"/>
                  <a:gd name="T95" fmla="*/ 316 h 1242"/>
                  <a:gd name="T96" fmla="*/ 183 w 1396"/>
                  <a:gd name="T97" fmla="*/ 219 h 1242"/>
                  <a:gd name="T98" fmla="*/ 276 w 1396"/>
                  <a:gd name="T99" fmla="*/ 138 h 1242"/>
                  <a:gd name="T100" fmla="*/ 383 w 1396"/>
                  <a:gd name="T101" fmla="*/ 73 h 1242"/>
                  <a:gd name="T102" fmla="*/ 503 w 1396"/>
                  <a:gd name="T103" fmla="*/ 28 h 1242"/>
                  <a:gd name="T104" fmla="*/ 632 w 1396"/>
                  <a:gd name="T105" fmla="*/ 4 h 1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96" h="1242">
                    <a:moveTo>
                      <a:pt x="698" y="0"/>
                    </a:moveTo>
                    <a:lnTo>
                      <a:pt x="766" y="4"/>
                    </a:lnTo>
                    <a:lnTo>
                      <a:pt x="832" y="13"/>
                    </a:lnTo>
                    <a:lnTo>
                      <a:pt x="895" y="28"/>
                    </a:lnTo>
                    <a:lnTo>
                      <a:pt x="956" y="47"/>
                    </a:lnTo>
                    <a:lnTo>
                      <a:pt x="1015" y="73"/>
                    </a:lnTo>
                    <a:lnTo>
                      <a:pt x="1070" y="103"/>
                    </a:lnTo>
                    <a:lnTo>
                      <a:pt x="1121" y="138"/>
                    </a:lnTo>
                    <a:lnTo>
                      <a:pt x="1170" y="177"/>
                    </a:lnTo>
                    <a:lnTo>
                      <a:pt x="1215" y="219"/>
                    </a:lnTo>
                    <a:lnTo>
                      <a:pt x="1255" y="266"/>
                    </a:lnTo>
                    <a:lnTo>
                      <a:pt x="1291" y="316"/>
                    </a:lnTo>
                    <a:lnTo>
                      <a:pt x="1322" y="369"/>
                    </a:lnTo>
                    <a:lnTo>
                      <a:pt x="1348" y="425"/>
                    </a:lnTo>
                    <a:lnTo>
                      <a:pt x="1369" y="484"/>
                    </a:lnTo>
                    <a:lnTo>
                      <a:pt x="1384" y="545"/>
                    </a:lnTo>
                    <a:lnTo>
                      <a:pt x="1393" y="608"/>
                    </a:lnTo>
                    <a:lnTo>
                      <a:pt x="1396" y="672"/>
                    </a:lnTo>
                    <a:lnTo>
                      <a:pt x="1394" y="735"/>
                    </a:lnTo>
                    <a:lnTo>
                      <a:pt x="1386" y="794"/>
                    </a:lnTo>
                    <a:lnTo>
                      <a:pt x="1373" y="853"/>
                    </a:lnTo>
                    <a:lnTo>
                      <a:pt x="1355" y="909"/>
                    </a:lnTo>
                    <a:lnTo>
                      <a:pt x="1331" y="964"/>
                    </a:lnTo>
                    <a:lnTo>
                      <a:pt x="1302" y="1016"/>
                    </a:lnTo>
                    <a:lnTo>
                      <a:pt x="1268" y="1065"/>
                    </a:lnTo>
                    <a:lnTo>
                      <a:pt x="1238" y="1058"/>
                    </a:lnTo>
                    <a:lnTo>
                      <a:pt x="1209" y="1051"/>
                    </a:lnTo>
                    <a:lnTo>
                      <a:pt x="1181" y="1046"/>
                    </a:lnTo>
                    <a:lnTo>
                      <a:pt x="1150" y="1045"/>
                    </a:lnTo>
                    <a:lnTo>
                      <a:pt x="1181" y="1008"/>
                    </a:lnTo>
                    <a:lnTo>
                      <a:pt x="1208" y="968"/>
                    </a:lnTo>
                    <a:lnTo>
                      <a:pt x="1231" y="925"/>
                    </a:lnTo>
                    <a:lnTo>
                      <a:pt x="1252" y="879"/>
                    </a:lnTo>
                    <a:lnTo>
                      <a:pt x="1268" y="832"/>
                    </a:lnTo>
                    <a:lnTo>
                      <a:pt x="1280" y="783"/>
                    </a:lnTo>
                    <a:lnTo>
                      <a:pt x="1288" y="734"/>
                    </a:lnTo>
                    <a:lnTo>
                      <a:pt x="1290" y="684"/>
                    </a:lnTo>
                    <a:lnTo>
                      <a:pt x="1286" y="626"/>
                    </a:lnTo>
                    <a:lnTo>
                      <a:pt x="1278" y="570"/>
                    </a:lnTo>
                    <a:lnTo>
                      <a:pt x="1263" y="516"/>
                    </a:lnTo>
                    <a:lnTo>
                      <a:pt x="1243" y="464"/>
                    </a:lnTo>
                    <a:lnTo>
                      <a:pt x="1218" y="414"/>
                    </a:lnTo>
                    <a:lnTo>
                      <a:pt x="1188" y="367"/>
                    </a:lnTo>
                    <a:lnTo>
                      <a:pt x="1153" y="323"/>
                    </a:lnTo>
                    <a:lnTo>
                      <a:pt x="1115" y="282"/>
                    </a:lnTo>
                    <a:lnTo>
                      <a:pt x="1073" y="246"/>
                    </a:lnTo>
                    <a:lnTo>
                      <a:pt x="1027" y="212"/>
                    </a:lnTo>
                    <a:lnTo>
                      <a:pt x="979" y="184"/>
                    </a:lnTo>
                    <a:lnTo>
                      <a:pt x="927" y="159"/>
                    </a:lnTo>
                    <a:lnTo>
                      <a:pt x="873" y="140"/>
                    </a:lnTo>
                    <a:lnTo>
                      <a:pt x="817" y="126"/>
                    </a:lnTo>
                    <a:lnTo>
                      <a:pt x="759" y="118"/>
                    </a:lnTo>
                    <a:lnTo>
                      <a:pt x="698" y="114"/>
                    </a:lnTo>
                    <a:lnTo>
                      <a:pt x="639" y="118"/>
                    </a:lnTo>
                    <a:lnTo>
                      <a:pt x="581" y="126"/>
                    </a:lnTo>
                    <a:lnTo>
                      <a:pt x="525" y="140"/>
                    </a:lnTo>
                    <a:lnTo>
                      <a:pt x="471" y="159"/>
                    </a:lnTo>
                    <a:lnTo>
                      <a:pt x="419" y="184"/>
                    </a:lnTo>
                    <a:lnTo>
                      <a:pt x="371" y="212"/>
                    </a:lnTo>
                    <a:lnTo>
                      <a:pt x="325" y="246"/>
                    </a:lnTo>
                    <a:lnTo>
                      <a:pt x="283" y="282"/>
                    </a:lnTo>
                    <a:lnTo>
                      <a:pt x="245" y="323"/>
                    </a:lnTo>
                    <a:lnTo>
                      <a:pt x="210" y="367"/>
                    </a:lnTo>
                    <a:lnTo>
                      <a:pt x="180" y="414"/>
                    </a:lnTo>
                    <a:lnTo>
                      <a:pt x="155" y="464"/>
                    </a:lnTo>
                    <a:lnTo>
                      <a:pt x="135" y="516"/>
                    </a:lnTo>
                    <a:lnTo>
                      <a:pt x="121" y="570"/>
                    </a:lnTo>
                    <a:lnTo>
                      <a:pt x="111" y="626"/>
                    </a:lnTo>
                    <a:lnTo>
                      <a:pt x="108" y="684"/>
                    </a:lnTo>
                    <a:lnTo>
                      <a:pt x="111" y="741"/>
                    </a:lnTo>
                    <a:lnTo>
                      <a:pt x="121" y="797"/>
                    </a:lnTo>
                    <a:lnTo>
                      <a:pt x="136" y="851"/>
                    </a:lnTo>
                    <a:lnTo>
                      <a:pt x="156" y="903"/>
                    </a:lnTo>
                    <a:lnTo>
                      <a:pt x="180" y="951"/>
                    </a:lnTo>
                    <a:lnTo>
                      <a:pt x="210" y="998"/>
                    </a:lnTo>
                    <a:lnTo>
                      <a:pt x="244" y="1041"/>
                    </a:lnTo>
                    <a:lnTo>
                      <a:pt x="282" y="1081"/>
                    </a:lnTo>
                    <a:lnTo>
                      <a:pt x="323" y="1117"/>
                    </a:lnTo>
                    <a:lnTo>
                      <a:pt x="323" y="1242"/>
                    </a:lnTo>
                    <a:lnTo>
                      <a:pt x="272" y="1206"/>
                    </a:lnTo>
                    <a:lnTo>
                      <a:pt x="225" y="1166"/>
                    </a:lnTo>
                    <a:lnTo>
                      <a:pt x="180" y="1122"/>
                    </a:lnTo>
                    <a:lnTo>
                      <a:pt x="141" y="1076"/>
                    </a:lnTo>
                    <a:lnTo>
                      <a:pt x="105" y="1026"/>
                    </a:lnTo>
                    <a:lnTo>
                      <a:pt x="74" y="973"/>
                    </a:lnTo>
                    <a:lnTo>
                      <a:pt x="49" y="918"/>
                    </a:lnTo>
                    <a:lnTo>
                      <a:pt x="28" y="860"/>
                    </a:lnTo>
                    <a:lnTo>
                      <a:pt x="13" y="799"/>
                    </a:lnTo>
                    <a:lnTo>
                      <a:pt x="4" y="737"/>
                    </a:lnTo>
                    <a:lnTo>
                      <a:pt x="0" y="672"/>
                    </a:lnTo>
                    <a:lnTo>
                      <a:pt x="4" y="608"/>
                    </a:lnTo>
                    <a:lnTo>
                      <a:pt x="13" y="545"/>
                    </a:lnTo>
                    <a:lnTo>
                      <a:pt x="29" y="484"/>
                    </a:lnTo>
                    <a:lnTo>
                      <a:pt x="49" y="425"/>
                    </a:lnTo>
                    <a:lnTo>
                      <a:pt x="75" y="369"/>
                    </a:lnTo>
                    <a:lnTo>
                      <a:pt x="107" y="316"/>
                    </a:lnTo>
                    <a:lnTo>
                      <a:pt x="143" y="266"/>
                    </a:lnTo>
                    <a:lnTo>
                      <a:pt x="183" y="219"/>
                    </a:lnTo>
                    <a:lnTo>
                      <a:pt x="228" y="177"/>
                    </a:lnTo>
                    <a:lnTo>
                      <a:pt x="276" y="138"/>
                    </a:lnTo>
                    <a:lnTo>
                      <a:pt x="328" y="103"/>
                    </a:lnTo>
                    <a:lnTo>
                      <a:pt x="383" y="73"/>
                    </a:lnTo>
                    <a:lnTo>
                      <a:pt x="441" y="47"/>
                    </a:lnTo>
                    <a:lnTo>
                      <a:pt x="503" y="28"/>
                    </a:lnTo>
                    <a:lnTo>
                      <a:pt x="566" y="13"/>
                    </a:lnTo>
                    <a:lnTo>
                      <a:pt x="632" y="4"/>
                    </a:lnTo>
                    <a:lnTo>
                      <a:pt x="69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25" name="Freeform 14"/>
              <p:cNvSpPr>
                <a:spLocks/>
              </p:cNvSpPr>
              <p:nvPr/>
            </p:nvSpPr>
            <p:spPr bwMode="auto">
              <a:xfrm>
                <a:off x="4596" y="-389"/>
                <a:ext cx="57" cy="47"/>
              </a:xfrm>
              <a:custGeom>
                <a:avLst/>
                <a:gdLst>
                  <a:gd name="T0" fmla="*/ 540 w 966"/>
                  <a:gd name="T1" fmla="*/ 3 h 755"/>
                  <a:gd name="T2" fmla="*/ 646 w 966"/>
                  <a:gd name="T3" fmla="*/ 27 h 755"/>
                  <a:gd name="T4" fmla="*/ 743 w 966"/>
                  <a:gd name="T5" fmla="*/ 71 h 755"/>
                  <a:gd name="T6" fmla="*/ 825 w 966"/>
                  <a:gd name="T7" fmla="*/ 136 h 755"/>
                  <a:gd name="T8" fmla="*/ 892 w 966"/>
                  <a:gd name="T9" fmla="*/ 215 h 755"/>
                  <a:gd name="T10" fmla="*/ 938 w 966"/>
                  <a:gd name="T11" fmla="*/ 308 h 755"/>
                  <a:gd name="T12" fmla="*/ 963 w 966"/>
                  <a:gd name="T13" fmla="*/ 410 h 755"/>
                  <a:gd name="T14" fmla="*/ 964 w 966"/>
                  <a:gd name="T15" fmla="*/ 512 h 755"/>
                  <a:gd name="T16" fmla="*/ 945 w 966"/>
                  <a:gd name="T17" fmla="*/ 604 h 755"/>
                  <a:gd name="T18" fmla="*/ 909 w 966"/>
                  <a:gd name="T19" fmla="*/ 685 h 755"/>
                  <a:gd name="T20" fmla="*/ 859 w 966"/>
                  <a:gd name="T21" fmla="*/ 755 h 755"/>
                  <a:gd name="T22" fmla="*/ 856 w 966"/>
                  <a:gd name="T23" fmla="*/ 420 h 755"/>
                  <a:gd name="T24" fmla="*/ 832 w 966"/>
                  <a:gd name="T25" fmla="*/ 335 h 755"/>
                  <a:gd name="T26" fmla="*/ 790 w 966"/>
                  <a:gd name="T27" fmla="*/ 260 h 755"/>
                  <a:gd name="T28" fmla="*/ 731 w 966"/>
                  <a:gd name="T29" fmla="*/ 196 h 755"/>
                  <a:gd name="T30" fmla="*/ 658 w 966"/>
                  <a:gd name="T31" fmla="*/ 146 h 755"/>
                  <a:gd name="T32" fmla="*/ 574 w 966"/>
                  <a:gd name="T33" fmla="*/ 114 h 755"/>
                  <a:gd name="T34" fmla="*/ 482 w 966"/>
                  <a:gd name="T35" fmla="*/ 103 h 755"/>
                  <a:gd name="T36" fmla="*/ 391 w 966"/>
                  <a:gd name="T37" fmla="*/ 114 h 755"/>
                  <a:gd name="T38" fmla="*/ 308 w 966"/>
                  <a:gd name="T39" fmla="*/ 146 h 755"/>
                  <a:gd name="T40" fmla="*/ 235 w 966"/>
                  <a:gd name="T41" fmla="*/ 196 h 755"/>
                  <a:gd name="T42" fmla="*/ 175 w 966"/>
                  <a:gd name="T43" fmla="*/ 260 h 755"/>
                  <a:gd name="T44" fmla="*/ 132 w 966"/>
                  <a:gd name="T45" fmla="*/ 335 h 755"/>
                  <a:gd name="T46" fmla="*/ 110 w 966"/>
                  <a:gd name="T47" fmla="*/ 420 h 755"/>
                  <a:gd name="T48" fmla="*/ 107 w 966"/>
                  <a:gd name="T49" fmla="*/ 755 h 755"/>
                  <a:gd name="T50" fmla="*/ 57 w 966"/>
                  <a:gd name="T51" fmla="*/ 685 h 755"/>
                  <a:gd name="T52" fmla="*/ 21 w 966"/>
                  <a:gd name="T53" fmla="*/ 604 h 755"/>
                  <a:gd name="T54" fmla="*/ 2 w 966"/>
                  <a:gd name="T55" fmla="*/ 512 h 755"/>
                  <a:gd name="T56" fmla="*/ 3 w 966"/>
                  <a:gd name="T57" fmla="*/ 410 h 755"/>
                  <a:gd name="T58" fmla="*/ 28 w 966"/>
                  <a:gd name="T59" fmla="*/ 308 h 755"/>
                  <a:gd name="T60" fmla="*/ 74 w 966"/>
                  <a:gd name="T61" fmla="*/ 215 h 755"/>
                  <a:gd name="T62" fmla="*/ 141 w 966"/>
                  <a:gd name="T63" fmla="*/ 136 h 755"/>
                  <a:gd name="T64" fmla="*/ 223 w 966"/>
                  <a:gd name="T65" fmla="*/ 71 h 755"/>
                  <a:gd name="T66" fmla="*/ 320 w 966"/>
                  <a:gd name="T67" fmla="*/ 27 h 755"/>
                  <a:gd name="T68" fmla="*/ 426 w 966"/>
                  <a:gd name="T69" fmla="*/ 3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66" h="755">
                    <a:moveTo>
                      <a:pt x="482" y="0"/>
                    </a:moveTo>
                    <a:lnTo>
                      <a:pt x="540" y="3"/>
                    </a:lnTo>
                    <a:lnTo>
                      <a:pt x="594" y="12"/>
                    </a:lnTo>
                    <a:lnTo>
                      <a:pt x="646" y="27"/>
                    </a:lnTo>
                    <a:lnTo>
                      <a:pt x="696" y="47"/>
                    </a:lnTo>
                    <a:lnTo>
                      <a:pt x="743" y="71"/>
                    </a:lnTo>
                    <a:lnTo>
                      <a:pt x="786" y="101"/>
                    </a:lnTo>
                    <a:lnTo>
                      <a:pt x="825" y="136"/>
                    </a:lnTo>
                    <a:lnTo>
                      <a:pt x="860" y="173"/>
                    </a:lnTo>
                    <a:lnTo>
                      <a:pt x="892" y="215"/>
                    </a:lnTo>
                    <a:lnTo>
                      <a:pt x="917" y="260"/>
                    </a:lnTo>
                    <a:lnTo>
                      <a:pt x="938" y="308"/>
                    </a:lnTo>
                    <a:lnTo>
                      <a:pt x="953" y="358"/>
                    </a:lnTo>
                    <a:lnTo>
                      <a:pt x="963" y="410"/>
                    </a:lnTo>
                    <a:lnTo>
                      <a:pt x="966" y="464"/>
                    </a:lnTo>
                    <a:lnTo>
                      <a:pt x="964" y="512"/>
                    </a:lnTo>
                    <a:lnTo>
                      <a:pt x="956" y="559"/>
                    </a:lnTo>
                    <a:lnTo>
                      <a:pt x="945" y="604"/>
                    </a:lnTo>
                    <a:lnTo>
                      <a:pt x="928" y="646"/>
                    </a:lnTo>
                    <a:lnTo>
                      <a:pt x="909" y="685"/>
                    </a:lnTo>
                    <a:lnTo>
                      <a:pt x="885" y="721"/>
                    </a:lnTo>
                    <a:lnTo>
                      <a:pt x="859" y="755"/>
                    </a:lnTo>
                    <a:lnTo>
                      <a:pt x="859" y="464"/>
                    </a:lnTo>
                    <a:lnTo>
                      <a:pt x="856" y="420"/>
                    </a:lnTo>
                    <a:lnTo>
                      <a:pt x="847" y="377"/>
                    </a:lnTo>
                    <a:lnTo>
                      <a:pt x="832" y="335"/>
                    </a:lnTo>
                    <a:lnTo>
                      <a:pt x="813" y="296"/>
                    </a:lnTo>
                    <a:lnTo>
                      <a:pt x="790" y="260"/>
                    </a:lnTo>
                    <a:lnTo>
                      <a:pt x="763" y="226"/>
                    </a:lnTo>
                    <a:lnTo>
                      <a:pt x="731" y="196"/>
                    </a:lnTo>
                    <a:lnTo>
                      <a:pt x="696" y="168"/>
                    </a:lnTo>
                    <a:lnTo>
                      <a:pt x="658" y="146"/>
                    </a:lnTo>
                    <a:lnTo>
                      <a:pt x="617" y="127"/>
                    </a:lnTo>
                    <a:lnTo>
                      <a:pt x="574" y="114"/>
                    </a:lnTo>
                    <a:lnTo>
                      <a:pt x="529" y="106"/>
                    </a:lnTo>
                    <a:lnTo>
                      <a:pt x="482" y="103"/>
                    </a:lnTo>
                    <a:lnTo>
                      <a:pt x="436" y="106"/>
                    </a:lnTo>
                    <a:lnTo>
                      <a:pt x="391" y="114"/>
                    </a:lnTo>
                    <a:lnTo>
                      <a:pt x="348" y="127"/>
                    </a:lnTo>
                    <a:lnTo>
                      <a:pt x="308" y="146"/>
                    </a:lnTo>
                    <a:lnTo>
                      <a:pt x="270" y="168"/>
                    </a:lnTo>
                    <a:lnTo>
                      <a:pt x="235" y="196"/>
                    </a:lnTo>
                    <a:lnTo>
                      <a:pt x="203" y="226"/>
                    </a:lnTo>
                    <a:lnTo>
                      <a:pt x="175" y="260"/>
                    </a:lnTo>
                    <a:lnTo>
                      <a:pt x="151" y="296"/>
                    </a:lnTo>
                    <a:lnTo>
                      <a:pt x="132" y="335"/>
                    </a:lnTo>
                    <a:lnTo>
                      <a:pt x="119" y="377"/>
                    </a:lnTo>
                    <a:lnTo>
                      <a:pt x="110" y="420"/>
                    </a:lnTo>
                    <a:lnTo>
                      <a:pt x="107" y="464"/>
                    </a:lnTo>
                    <a:lnTo>
                      <a:pt x="107" y="755"/>
                    </a:lnTo>
                    <a:lnTo>
                      <a:pt x="80" y="721"/>
                    </a:lnTo>
                    <a:lnTo>
                      <a:pt x="57" y="685"/>
                    </a:lnTo>
                    <a:lnTo>
                      <a:pt x="38" y="646"/>
                    </a:lnTo>
                    <a:lnTo>
                      <a:pt x="21" y="604"/>
                    </a:lnTo>
                    <a:lnTo>
                      <a:pt x="10" y="559"/>
                    </a:lnTo>
                    <a:lnTo>
                      <a:pt x="2" y="512"/>
                    </a:lnTo>
                    <a:lnTo>
                      <a:pt x="0" y="464"/>
                    </a:lnTo>
                    <a:lnTo>
                      <a:pt x="3" y="410"/>
                    </a:lnTo>
                    <a:lnTo>
                      <a:pt x="13" y="358"/>
                    </a:lnTo>
                    <a:lnTo>
                      <a:pt x="28" y="308"/>
                    </a:lnTo>
                    <a:lnTo>
                      <a:pt x="49" y="260"/>
                    </a:lnTo>
                    <a:lnTo>
                      <a:pt x="74" y="215"/>
                    </a:lnTo>
                    <a:lnTo>
                      <a:pt x="106" y="173"/>
                    </a:lnTo>
                    <a:lnTo>
                      <a:pt x="141" y="136"/>
                    </a:lnTo>
                    <a:lnTo>
                      <a:pt x="180" y="101"/>
                    </a:lnTo>
                    <a:lnTo>
                      <a:pt x="223" y="71"/>
                    </a:lnTo>
                    <a:lnTo>
                      <a:pt x="270" y="47"/>
                    </a:lnTo>
                    <a:lnTo>
                      <a:pt x="320" y="27"/>
                    </a:lnTo>
                    <a:lnTo>
                      <a:pt x="371" y="12"/>
                    </a:lnTo>
                    <a:lnTo>
                      <a:pt x="426" y="3"/>
                    </a:lnTo>
                    <a:lnTo>
                      <a:pt x="4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26" name="Freeform 15"/>
              <p:cNvSpPr>
                <a:spLocks noEditPoints="1"/>
              </p:cNvSpPr>
              <p:nvPr/>
            </p:nvSpPr>
            <p:spPr bwMode="auto">
              <a:xfrm>
                <a:off x="4570" y="-377"/>
                <a:ext cx="146" cy="175"/>
              </a:xfrm>
              <a:custGeom>
                <a:avLst/>
                <a:gdLst>
                  <a:gd name="T0" fmla="*/ 812 w 2482"/>
                  <a:gd name="T1" fmla="*/ 151 h 2792"/>
                  <a:gd name="T2" fmla="*/ 764 w 2482"/>
                  <a:gd name="T3" fmla="*/ 1427 h 2792"/>
                  <a:gd name="T4" fmla="*/ 586 w 2482"/>
                  <a:gd name="T5" fmla="*/ 1258 h 2792"/>
                  <a:gd name="T6" fmla="*/ 407 w 2482"/>
                  <a:gd name="T7" fmla="*/ 1118 h 2792"/>
                  <a:gd name="T8" fmla="*/ 247 w 2482"/>
                  <a:gd name="T9" fmla="*/ 1041 h 2792"/>
                  <a:gd name="T10" fmla="*/ 130 w 2482"/>
                  <a:gd name="T11" fmla="*/ 1066 h 2792"/>
                  <a:gd name="T12" fmla="*/ 111 w 2482"/>
                  <a:gd name="T13" fmla="*/ 1176 h 2792"/>
                  <a:gd name="T14" fmla="*/ 200 w 2482"/>
                  <a:gd name="T15" fmla="*/ 1358 h 2792"/>
                  <a:gd name="T16" fmla="*/ 378 w 2482"/>
                  <a:gd name="T17" fmla="*/ 1628 h 2792"/>
                  <a:gd name="T18" fmla="*/ 621 w 2482"/>
                  <a:gd name="T19" fmla="*/ 1994 h 2792"/>
                  <a:gd name="T20" fmla="*/ 839 w 2482"/>
                  <a:gd name="T21" fmla="*/ 2321 h 2792"/>
                  <a:gd name="T22" fmla="*/ 1046 w 2482"/>
                  <a:gd name="T23" fmla="*/ 2526 h 2792"/>
                  <a:gd name="T24" fmla="*/ 1308 w 2482"/>
                  <a:gd name="T25" fmla="*/ 2654 h 2792"/>
                  <a:gd name="T26" fmla="*/ 1638 w 2482"/>
                  <a:gd name="T27" fmla="*/ 2686 h 2792"/>
                  <a:gd name="T28" fmla="*/ 1955 w 2482"/>
                  <a:gd name="T29" fmla="*/ 2588 h 2792"/>
                  <a:gd name="T30" fmla="*/ 2202 w 2482"/>
                  <a:gd name="T31" fmla="*/ 2380 h 2792"/>
                  <a:gd name="T32" fmla="*/ 2348 w 2482"/>
                  <a:gd name="T33" fmla="*/ 2100 h 2792"/>
                  <a:gd name="T34" fmla="*/ 2371 w 2482"/>
                  <a:gd name="T35" fmla="*/ 1262 h 2792"/>
                  <a:gd name="T36" fmla="*/ 2275 w 2482"/>
                  <a:gd name="T37" fmla="*/ 1150 h 2792"/>
                  <a:gd name="T38" fmla="*/ 2125 w 2482"/>
                  <a:gd name="T39" fmla="*/ 1165 h 2792"/>
                  <a:gd name="T40" fmla="*/ 2053 w 2482"/>
                  <a:gd name="T41" fmla="*/ 1293 h 2792"/>
                  <a:gd name="T42" fmla="*/ 1932 w 2482"/>
                  <a:gd name="T43" fmla="*/ 1027 h 2792"/>
                  <a:gd name="T44" fmla="*/ 1816 w 2482"/>
                  <a:gd name="T45" fmla="*/ 934 h 2792"/>
                  <a:gd name="T46" fmla="*/ 1671 w 2482"/>
                  <a:gd name="T47" fmla="*/ 977 h 2792"/>
                  <a:gd name="T48" fmla="*/ 1622 w 2482"/>
                  <a:gd name="T49" fmla="*/ 1241 h 2792"/>
                  <a:gd name="T50" fmla="*/ 1487 w 2482"/>
                  <a:gd name="T51" fmla="*/ 897 h 2792"/>
                  <a:gd name="T52" fmla="*/ 1354 w 2482"/>
                  <a:gd name="T53" fmla="*/ 828 h 2792"/>
                  <a:gd name="T54" fmla="*/ 1222 w 2482"/>
                  <a:gd name="T55" fmla="*/ 897 h 2792"/>
                  <a:gd name="T56" fmla="*/ 1086 w 2482"/>
                  <a:gd name="T57" fmla="*/ 1345 h 2792"/>
                  <a:gd name="T58" fmla="*/ 1038 w 2482"/>
                  <a:gd name="T59" fmla="*/ 151 h 2792"/>
                  <a:gd name="T60" fmla="*/ 924 w 2482"/>
                  <a:gd name="T61" fmla="*/ 0 h 2792"/>
                  <a:gd name="T62" fmla="*/ 1102 w 2482"/>
                  <a:gd name="T63" fmla="*/ 63 h 2792"/>
                  <a:gd name="T64" fmla="*/ 1191 w 2482"/>
                  <a:gd name="T65" fmla="*/ 220 h 2792"/>
                  <a:gd name="T66" fmla="*/ 1282 w 2482"/>
                  <a:gd name="T67" fmla="*/ 734 h 2792"/>
                  <a:gd name="T68" fmla="*/ 1456 w 2482"/>
                  <a:gd name="T69" fmla="*/ 744 h 2792"/>
                  <a:gd name="T70" fmla="*/ 1585 w 2482"/>
                  <a:gd name="T71" fmla="*/ 856 h 2792"/>
                  <a:gd name="T72" fmla="*/ 1745 w 2482"/>
                  <a:gd name="T73" fmla="*/ 831 h 2792"/>
                  <a:gd name="T74" fmla="*/ 1931 w 2482"/>
                  <a:gd name="T75" fmla="*/ 868 h 2792"/>
                  <a:gd name="T76" fmla="*/ 2041 w 2482"/>
                  <a:gd name="T77" fmla="*/ 1011 h 2792"/>
                  <a:gd name="T78" fmla="*/ 2142 w 2482"/>
                  <a:gd name="T79" fmla="*/ 1043 h 2792"/>
                  <a:gd name="T80" fmla="*/ 2328 w 2482"/>
                  <a:gd name="T81" fmla="*/ 1058 h 2792"/>
                  <a:gd name="T82" fmla="*/ 2458 w 2482"/>
                  <a:gd name="T83" fmla="*/ 1183 h 2792"/>
                  <a:gd name="T84" fmla="*/ 2479 w 2482"/>
                  <a:gd name="T85" fmla="*/ 1989 h 2792"/>
                  <a:gd name="T86" fmla="*/ 2370 w 2482"/>
                  <a:gd name="T87" fmla="*/ 2337 h 2792"/>
                  <a:gd name="T88" fmla="*/ 2132 w 2482"/>
                  <a:gd name="T89" fmla="*/ 2605 h 2792"/>
                  <a:gd name="T90" fmla="*/ 1800 w 2482"/>
                  <a:gd name="T91" fmla="*/ 2764 h 2792"/>
                  <a:gd name="T92" fmla="*/ 1448 w 2482"/>
                  <a:gd name="T93" fmla="*/ 2786 h 2792"/>
                  <a:gd name="T94" fmla="*/ 1152 w 2482"/>
                  <a:gd name="T95" fmla="*/ 2705 h 2792"/>
                  <a:gd name="T96" fmla="*/ 876 w 2482"/>
                  <a:gd name="T97" fmla="*/ 2520 h 2792"/>
                  <a:gd name="T98" fmla="*/ 635 w 2482"/>
                  <a:gd name="T99" fmla="*/ 2212 h 2792"/>
                  <a:gd name="T100" fmla="*/ 422 w 2482"/>
                  <a:gd name="T101" fmla="*/ 1871 h 2792"/>
                  <a:gd name="T102" fmla="*/ 220 w 2482"/>
                  <a:gd name="T103" fmla="*/ 1579 h 2792"/>
                  <a:gd name="T104" fmla="*/ 68 w 2482"/>
                  <a:gd name="T105" fmla="*/ 1336 h 2792"/>
                  <a:gd name="T106" fmla="*/ 0 w 2482"/>
                  <a:gd name="T107" fmla="*/ 1140 h 2792"/>
                  <a:gd name="T108" fmla="*/ 55 w 2482"/>
                  <a:gd name="T109" fmla="*/ 993 h 2792"/>
                  <a:gd name="T110" fmla="*/ 207 w 2482"/>
                  <a:gd name="T111" fmla="*/ 935 h 2792"/>
                  <a:gd name="T112" fmla="*/ 388 w 2482"/>
                  <a:gd name="T113" fmla="*/ 987 h 2792"/>
                  <a:gd name="T114" fmla="*/ 580 w 2482"/>
                  <a:gd name="T115" fmla="*/ 1116 h 2792"/>
                  <a:gd name="T116" fmla="*/ 667 w 2482"/>
                  <a:gd name="T117" fmla="*/ 183 h 2792"/>
                  <a:gd name="T118" fmla="*/ 777 w 2482"/>
                  <a:gd name="T119" fmla="*/ 42 h 2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482" h="2792">
                    <a:moveTo>
                      <a:pt x="924" y="104"/>
                    </a:moveTo>
                    <a:lnTo>
                      <a:pt x="893" y="107"/>
                    </a:lnTo>
                    <a:lnTo>
                      <a:pt x="863" y="116"/>
                    </a:lnTo>
                    <a:lnTo>
                      <a:pt x="836" y="131"/>
                    </a:lnTo>
                    <a:lnTo>
                      <a:pt x="812" y="151"/>
                    </a:lnTo>
                    <a:lnTo>
                      <a:pt x="792" y="173"/>
                    </a:lnTo>
                    <a:lnTo>
                      <a:pt x="776" y="199"/>
                    </a:lnTo>
                    <a:lnTo>
                      <a:pt x="767" y="228"/>
                    </a:lnTo>
                    <a:lnTo>
                      <a:pt x="764" y="258"/>
                    </a:lnTo>
                    <a:lnTo>
                      <a:pt x="764" y="1427"/>
                    </a:lnTo>
                    <a:lnTo>
                      <a:pt x="730" y="1393"/>
                    </a:lnTo>
                    <a:lnTo>
                      <a:pt x="695" y="1358"/>
                    </a:lnTo>
                    <a:lnTo>
                      <a:pt x="659" y="1324"/>
                    </a:lnTo>
                    <a:lnTo>
                      <a:pt x="623" y="1291"/>
                    </a:lnTo>
                    <a:lnTo>
                      <a:pt x="586" y="1258"/>
                    </a:lnTo>
                    <a:lnTo>
                      <a:pt x="550" y="1227"/>
                    </a:lnTo>
                    <a:lnTo>
                      <a:pt x="513" y="1197"/>
                    </a:lnTo>
                    <a:lnTo>
                      <a:pt x="477" y="1169"/>
                    </a:lnTo>
                    <a:lnTo>
                      <a:pt x="442" y="1142"/>
                    </a:lnTo>
                    <a:lnTo>
                      <a:pt x="407" y="1118"/>
                    </a:lnTo>
                    <a:lnTo>
                      <a:pt x="372" y="1096"/>
                    </a:lnTo>
                    <a:lnTo>
                      <a:pt x="340" y="1078"/>
                    </a:lnTo>
                    <a:lnTo>
                      <a:pt x="307" y="1063"/>
                    </a:lnTo>
                    <a:lnTo>
                      <a:pt x="276" y="1051"/>
                    </a:lnTo>
                    <a:lnTo>
                      <a:pt x="247" y="1041"/>
                    </a:lnTo>
                    <a:lnTo>
                      <a:pt x="220" y="1037"/>
                    </a:lnTo>
                    <a:lnTo>
                      <a:pt x="195" y="1037"/>
                    </a:lnTo>
                    <a:lnTo>
                      <a:pt x="170" y="1041"/>
                    </a:lnTo>
                    <a:lnTo>
                      <a:pt x="149" y="1051"/>
                    </a:lnTo>
                    <a:lnTo>
                      <a:pt x="130" y="1066"/>
                    </a:lnTo>
                    <a:lnTo>
                      <a:pt x="116" y="1082"/>
                    </a:lnTo>
                    <a:lnTo>
                      <a:pt x="108" y="1102"/>
                    </a:lnTo>
                    <a:lnTo>
                      <a:pt x="105" y="1123"/>
                    </a:lnTo>
                    <a:lnTo>
                      <a:pt x="106" y="1148"/>
                    </a:lnTo>
                    <a:lnTo>
                      <a:pt x="111" y="1176"/>
                    </a:lnTo>
                    <a:lnTo>
                      <a:pt x="121" y="1205"/>
                    </a:lnTo>
                    <a:lnTo>
                      <a:pt x="135" y="1239"/>
                    </a:lnTo>
                    <a:lnTo>
                      <a:pt x="153" y="1276"/>
                    </a:lnTo>
                    <a:lnTo>
                      <a:pt x="175" y="1315"/>
                    </a:lnTo>
                    <a:lnTo>
                      <a:pt x="200" y="1358"/>
                    </a:lnTo>
                    <a:lnTo>
                      <a:pt x="230" y="1405"/>
                    </a:lnTo>
                    <a:lnTo>
                      <a:pt x="262" y="1455"/>
                    </a:lnTo>
                    <a:lnTo>
                      <a:pt x="297" y="1509"/>
                    </a:lnTo>
                    <a:lnTo>
                      <a:pt x="336" y="1566"/>
                    </a:lnTo>
                    <a:lnTo>
                      <a:pt x="378" y="1628"/>
                    </a:lnTo>
                    <a:lnTo>
                      <a:pt x="421" y="1693"/>
                    </a:lnTo>
                    <a:lnTo>
                      <a:pt x="467" y="1761"/>
                    </a:lnTo>
                    <a:lnTo>
                      <a:pt x="517" y="1835"/>
                    </a:lnTo>
                    <a:lnTo>
                      <a:pt x="568" y="1913"/>
                    </a:lnTo>
                    <a:lnTo>
                      <a:pt x="621" y="1994"/>
                    </a:lnTo>
                    <a:lnTo>
                      <a:pt x="676" y="2081"/>
                    </a:lnTo>
                    <a:lnTo>
                      <a:pt x="732" y="2172"/>
                    </a:lnTo>
                    <a:lnTo>
                      <a:pt x="767" y="2224"/>
                    </a:lnTo>
                    <a:lnTo>
                      <a:pt x="802" y="2273"/>
                    </a:lnTo>
                    <a:lnTo>
                      <a:pt x="839" y="2321"/>
                    </a:lnTo>
                    <a:lnTo>
                      <a:pt x="877" y="2367"/>
                    </a:lnTo>
                    <a:lnTo>
                      <a:pt x="917" y="2411"/>
                    </a:lnTo>
                    <a:lnTo>
                      <a:pt x="958" y="2452"/>
                    </a:lnTo>
                    <a:lnTo>
                      <a:pt x="1002" y="2490"/>
                    </a:lnTo>
                    <a:lnTo>
                      <a:pt x="1046" y="2526"/>
                    </a:lnTo>
                    <a:lnTo>
                      <a:pt x="1094" y="2559"/>
                    </a:lnTo>
                    <a:lnTo>
                      <a:pt x="1143" y="2587"/>
                    </a:lnTo>
                    <a:lnTo>
                      <a:pt x="1195" y="2614"/>
                    </a:lnTo>
                    <a:lnTo>
                      <a:pt x="1250" y="2636"/>
                    </a:lnTo>
                    <a:lnTo>
                      <a:pt x="1308" y="2654"/>
                    </a:lnTo>
                    <a:lnTo>
                      <a:pt x="1369" y="2668"/>
                    </a:lnTo>
                    <a:lnTo>
                      <a:pt x="1432" y="2680"/>
                    </a:lnTo>
                    <a:lnTo>
                      <a:pt x="1499" y="2686"/>
                    </a:lnTo>
                    <a:lnTo>
                      <a:pt x="1570" y="2689"/>
                    </a:lnTo>
                    <a:lnTo>
                      <a:pt x="1638" y="2686"/>
                    </a:lnTo>
                    <a:lnTo>
                      <a:pt x="1705" y="2677"/>
                    </a:lnTo>
                    <a:lnTo>
                      <a:pt x="1771" y="2662"/>
                    </a:lnTo>
                    <a:lnTo>
                      <a:pt x="1835" y="2642"/>
                    </a:lnTo>
                    <a:lnTo>
                      <a:pt x="1896" y="2618"/>
                    </a:lnTo>
                    <a:lnTo>
                      <a:pt x="1955" y="2588"/>
                    </a:lnTo>
                    <a:lnTo>
                      <a:pt x="2011" y="2553"/>
                    </a:lnTo>
                    <a:lnTo>
                      <a:pt x="2063" y="2516"/>
                    </a:lnTo>
                    <a:lnTo>
                      <a:pt x="2113" y="2474"/>
                    </a:lnTo>
                    <a:lnTo>
                      <a:pt x="2160" y="2429"/>
                    </a:lnTo>
                    <a:lnTo>
                      <a:pt x="2202" y="2380"/>
                    </a:lnTo>
                    <a:lnTo>
                      <a:pt x="2240" y="2329"/>
                    </a:lnTo>
                    <a:lnTo>
                      <a:pt x="2275" y="2275"/>
                    </a:lnTo>
                    <a:lnTo>
                      <a:pt x="2304" y="2218"/>
                    </a:lnTo>
                    <a:lnTo>
                      <a:pt x="2329" y="2160"/>
                    </a:lnTo>
                    <a:lnTo>
                      <a:pt x="2348" y="2100"/>
                    </a:lnTo>
                    <a:lnTo>
                      <a:pt x="2363" y="2039"/>
                    </a:lnTo>
                    <a:lnTo>
                      <a:pt x="2371" y="1976"/>
                    </a:lnTo>
                    <a:lnTo>
                      <a:pt x="2374" y="1913"/>
                    </a:lnTo>
                    <a:lnTo>
                      <a:pt x="2374" y="1293"/>
                    </a:lnTo>
                    <a:lnTo>
                      <a:pt x="2371" y="1262"/>
                    </a:lnTo>
                    <a:lnTo>
                      <a:pt x="2362" y="1234"/>
                    </a:lnTo>
                    <a:lnTo>
                      <a:pt x="2346" y="1207"/>
                    </a:lnTo>
                    <a:lnTo>
                      <a:pt x="2327" y="1184"/>
                    </a:lnTo>
                    <a:lnTo>
                      <a:pt x="2303" y="1165"/>
                    </a:lnTo>
                    <a:lnTo>
                      <a:pt x="2275" y="1150"/>
                    </a:lnTo>
                    <a:lnTo>
                      <a:pt x="2245" y="1141"/>
                    </a:lnTo>
                    <a:lnTo>
                      <a:pt x="2214" y="1137"/>
                    </a:lnTo>
                    <a:lnTo>
                      <a:pt x="2182" y="1141"/>
                    </a:lnTo>
                    <a:lnTo>
                      <a:pt x="2152" y="1150"/>
                    </a:lnTo>
                    <a:lnTo>
                      <a:pt x="2125" y="1165"/>
                    </a:lnTo>
                    <a:lnTo>
                      <a:pt x="2100" y="1184"/>
                    </a:lnTo>
                    <a:lnTo>
                      <a:pt x="2080" y="1207"/>
                    </a:lnTo>
                    <a:lnTo>
                      <a:pt x="2066" y="1234"/>
                    </a:lnTo>
                    <a:lnTo>
                      <a:pt x="2056" y="1262"/>
                    </a:lnTo>
                    <a:lnTo>
                      <a:pt x="2053" y="1293"/>
                    </a:lnTo>
                    <a:lnTo>
                      <a:pt x="2053" y="1345"/>
                    </a:lnTo>
                    <a:lnTo>
                      <a:pt x="1945" y="1345"/>
                    </a:lnTo>
                    <a:lnTo>
                      <a:pt x="1945" y="1086"/>
                    </a:lnTo>
                    <a:lnTo>
                      <a:pt x="1942" y="1056"/>
                    </a:lnTo>
                    <a:lnTo>
                      <a:pt x="1932" y="1027"/>
                    </a:lnTo>
                    <a:lnTo>
                      <a:pt x="1916" y="1001"/>
                    </a:lnTo>
                    <a:lnTo>
                      <a:pt x="1896" y="977"/>
                    </a:lnTo>
                    <a:lnTo>
                      <a:pt x="1873" y="958"/>
                    </a:lnTo>
                    <a:lnTo>
                      <a:pt x="1846" y="944"/>
                    </a:lnTo>
                    <a:lnTo>
                      <a:pt x="1816" y="934"/>
                    </a:lnTo>
                    <a:lnTo>
                      <a:pt x="1784" y="930"/>
                    </a:lnTo>
                    <a:lnTo>
                      <a:pt x="1753" y="934"/>
                    </a:lnTo>
                    <a:lnTo>
                      <a:pt x="1723" y="944"/>
                    </a:lnTo>
                    <a:lnTo>
                      <a:pt x="1695" y="958"/>
                    </a:lnTo>
                    <a:lnTo>
                      <a:pt x="1671" y="977"/>
                    </a:lnTo>
                    <a:lnTo>
                      <a:pt x="1651" y="1001"/>
                    </a:lnTo>
                    <a:lnTo>
                      <a:pt x="1636" y="1027"/>
                    </a:lnTo>
                    <a:lnTo>
                      <a:pt x="1626" y="1056"/>
                    </a:lnTo>
                    <a:lnTo>
                      <a:pt x="1622" y="1086"/>
                    </a:lnTo>
                    <a:lnTo>
                      <a:pt x="1622" y="1241"/>
                    </a:lnTo>
                    <a:lnTo>
                      <a:pt x="1516" y="1241"/>
                    </a:lnTo>
                    <a:lnTo>
                      <a:pt x="1516" y="982"/>
                    </a:lnTo>
                    <a:lnTo>
                      <a:pt x="1512" y="952"/>
                    </a:lnTo>
                    <a:lnTo>
                      <a:pt x="1503" y="923"/>
                    </a:lnTo>
                    <a:lnTo>
                      <a:pt x="1487" y="897"/>
                    </a:lnTo>
                    <a:lnTo>
                      <a:pt x="1467" y="874"/>
                    </a:lnTo>
                    <a:lnTo>
                      <a:pt x="1443" y="855"/>
                    </a:lnTo>
                    <a:lnTo>
                      <a:pt x="1416" y="840"/>
                    </a:lnTo>
                    <a:lnTo>
                      <a:pt x="1386" y="831"/>
                    </a:lnTo>
                    <a:lnTo>
                      <a:pt x="1354" y="828"/>
                    </a:lnTo>
                    <a:lnTo>
                      <a:pt x="1323" y="831"/>
                    </a:lnTo>
                    <a:lnTo>
                      <a:pt x="1294" y="840"/>
                    </a:lnTo>
                    <a:lnTo>
                      <a:pt x="1266" y="855"/>
                    </a:lnTo>
                    <a:lnTo>
                      <a:pt x="1242" y="874"/>
                    </a:lnTo>
                    <a:lnTo>
                      <a:pt x="1222" y="897"/>
                    </a:lnTo>
                    <a:lnTo>
                      <a:pt x="1207" y="923"/>
                    </a:lnTo>
                    <a:lnTo>
                      <a:pt x="1196" y="952"/>
                    </a:lnTo>
                    <a:lnTo>
                      <a:pt x="1193" y="982"/>
                    </a:lnTo>
                    <a:lnTo>
                      <a:pt x="1193" y="1345"/>
                    </a:lnTo>
                    <a:lnTo>
                      <a:pt x="1086" y="1345"/>
                    </a:lnTo>
                    <a:lnTo>
                      <a:pt x="1086" y="258"/>
                    </a:lnTo>
                    <a:lnTo>
                      <a:pt x="1082" y="228"/>
                    </a:lnTo>
                    <a:lnTo>
                      <a:pt x="1072" y="199"/>
                    </a:lnTo>
                    <a:lnTo>
                      <a:pt x="1058" y="173"/>
                    </a:lnTo>
                    <a:lnTo>
                      <a:pt x="1038" y="151"/>
                    </a:lnTo>
                    <a:lnTo>
                      <a:pt x="1013" y="131"/>
                    </a:lnTo>
                    <a:lnTo>
                      <a:pt x="986" y="116"/>
                    </a:lnTo>
                    <a:lnTo>
                      <a:pt x="956" y="107"/>
                    </a:lnTo>
                    <a:lnTo>
                      <a:pt x="924" y="104"/>
                    </a:lnTo>
                    <a:close/>
                    <a:moveTo>
                      <a:pt x="924" y="0"/>
                    </a:moveTo>
                    <a:lnTo>
                      <a:pt x="965" y="3"/>
                    </a:lnTo>
                    <a:lnTo>
                      <a:pt x="1003" y="11"/>
                    </a:lnTo>
                    <a:lnTo>
                      <a:pt x="1039" y="24"/>
                    </a:lnTo>
                    <a:lnTo>
                      <a:pt x="1072" y="42"/>
                    </a:lnTo>
                    <a:lnTo>
                      <a:pt x="1102" y="63"/>
                    </a:lnTo>
                    <a:lnTo>
                      <a:pt x="1129" y="88"/>
                    </a:lnTo>
                    <a:lnTo>
                      <a:pt x="1151" y="117"/>
                    </a:lnTo>
                    <a:lnTo>
                      <a:pt x="1169" y="148"/>
                    </a:lnTo>
                    <a:lnTo>
                      <a:pt x="1182" y="183"/>
                    </a:lnTo>
                    <a:lnTo>
                      <a:pt x="1191" y="220"/>
                    </a:lnTo>
                    <a:lnTo>
                      <a:pt x="1193" y="258"/>
                    </a:lnTo>
                    <a:lnTo>
                      <a:pt x="1193" y="776"/>
                    </a:lnTo>
                    <a:lnTo>
                      <a:pt x="1221" y="758"/>
                    </a:lnTo>
                    <a:lnTo>
                      <a:pt x="1250" y="744"/>
                    </a:lnTo>
                    <a:lnTo>
                      <a:pt x="1282" y="734"/>
                    </a:lnTo>
                    <a:lnTo>
                      <a:pt x="1317" y="727"/>
                    </a:lnTo>
                    <a:lnTo>
                      <a:pt x="1354" y="724"/>
                    </a:lnTo>
                    <a:lnTo>
                      <a:pt x="1390" y="727"/>
                    </a:lnTo>
                    <a:lnTo>
                      <a:pt x="1424" y="733"/>
                    </a:lnTo>
                    <a:lnTo>
                      <a:pt x="1456" y="744"/>
                    </a:lnTo>
                    <a:lnTo>
                      <a:pt x="1487" y="759"/>
                    </a:lnTo>
                    <a:lnTo>
                      <a:pt x="1516" y="778"/>
                    </a:lnTo>
                    <a:lnTo>
                      <a:pt x="1542" y="801"/>
                    </a:lnTo>
                    <a:lnTo>
                      <a:pt x="1565" y="827"/>
                    </a:lnTo>
                    <a:lnTo>
                      <a:pt x="1585" y="856"/>
                    </a:lnTo>
                    <a:lnTo>
                      <a:pt x="1601" y="890"/>
                    </a:lnTo>
                    <a:lnTo>
                      <a:pt x="1635" y="867"/>
                    </a:lnTo>
                    <a:lnTo>
                      <a:pt x="1670" y="850"/>
                    </a:lnTo>
                    <a:lnTo>
                      <a:pt x="1707" y="838"/>
                    </a:lnTo>
                    <a:lnTo>
                      <a:pt x="1745" y="831"/>
                    </a:lnTo>
                    <a:lnTo>
                      <a:pt x="1784" y="828"/>
                    </a:lnTo>
                    <a:lnTo>
                      <a:pt x="1824" y="831"/>
                    </a:lnTo>
                    <a:lnTo>
                      <a:pt x="1863" y="839"/>
                    </a:lnTo>
                    <a:lnTo>
                      <a:pt x="1898" y="851"/>
                    </a:lnTo>
                    <a:lnTo>
                      <a:pt x="1931" y="868"/>
                    </a:lnTo>
                    <a:lnTo>
                      <a:pt x="1961" y="891"/>
                    </a:lnTo>
                    <a:lnTo>
                      <a:pt x="1987" y="916"/>
                    </a:lnTo>
                    <a:lnTo>
                      <a:pt x="2010" y="945"/>
                    </a:lnTo>
                    <a:lnTo>
                      <a:pt x="2028" y="976"/>
                    </a:lnTo>
                    <a:lnTo>
                      <a:pt x="2041" y="1011"/>
                    </a:lnTo>
                    <a:lnTo>
                      <a:pt x="2050" y="1048"/>
                    </a:lnTo>
                    <a:lnTo>
                      <a:pt x="2053" y="1086"/>
                    </a:lnTo>
                    <a:lnTo>
                      <a:pt x="2079" y="1069"/>
                    </a:lnTo>
                    <a:lnTo>
                      <a:pt x="2109" y="1055"/>
                    </a:lnTo>
                    <a:lnTo>
                      <a:pt x="2142" y="1043"/>
                    </a:lnTo>
                    <a:lnTo>
                      <a:pt x="2177" y="1036"/>
                    </a:lnTo>
                    <a:lnTo>
                      <a:pt x="2214" y="1034"/>
                    </a:lnTo>
                    <a:lnTo>
                      <a:pt x="2254" y="1037"/>
                    </a:lnTo>
                    <a:lnTo>
                      <a:pt x="2292" y="1044"/>
                    </a:lnTo>
                    <a:lnTo>
                      <a:pt x="2328" y="1058"/>
                    </a:lnTo>
                    <a:lnTo>
                      <a:pt x="2361" y="1075"/>
                    </a:lnTo>
                    <a:lnTo>
                      <a:pt x="2390" y="1096"/>
                    </a:lnTo>
                    <a:lnTo>
                      <a:pt x="2417" y="1122"/>
                    </a:lnTo>
                    <a:lnTo>
                      <a:pt x="2439" y="1150"/>
                    </a:lnTo>
                    <a:lnTo>
                      <a:pt x="2458" y="1183"/>
                    </a:lnTo>
                    <a:lnTo>
                      <a:pt x="2471" y="1218"/>
                    </a:lnTo>
                    <a:lnTo>
                      <a:pt x="2479" y="1254"/>
                    </a:lnTo>
                    <a:lnTo>
                      <a:pt x="2482" y="1293"/>
                    </a:lnTo>
                    <a:lnTo>
                      <a:pt x="2482" y="1913"/>
                    </a:lnTo>
                    <a:lnTo>
                      <a:pt x="2479" y="1989"/>
                    </a:lnTo>
                    <a:lnTo>
                      <a:pt x="2469" y="2063"/>
                    </a:lnTo>
                    <a:lnTo>
                      <a:pt x="2453" y="2135"/>
                    </a:lnTo>
                    <a:lnTo>
                      <a:pt x="2430" y="2205"/>
                    </a:lnTo>
                    <a:lnTo>
                      <a:pt x="2403" y="2272"/>
                    </a:lnTo>
                    <a:lnTo>
                      <a:pt x="2370" y="2337"/>
                    </a:lnTo>
                    <a:lnTo>
                      <a:pt x="2331" y="2398"/>
                    </a:lnTo>
                    <a:lnTo>
                      <a:pt x="2289" y="2455"/>
                    </a:lnTo>
                    <a:lnTo>
                      <a:pt x="2240" y="2510"/>
                    </a:lnTo>
                    <a:lnTo>
                      <a:pt x="2188" y="2560"/>
                    </a:lnTo>
                    <a:lnTo>
                      <a:pt x="2132" y="2605"/>
                    </a:lnTo>
                    <a:lnTo>
                      <a:pt x="2072" y="2647"/>
                    </a:lnTo>
                    <a:lnTo>
                      <a:pt x="2008" y="2684"/>
                    </a:lnTo>
                    <a:lnTo>
                      <a:pt x="1942" y="2715"/>
                    </a:lnTo>
                    <a:lnTo>
                      <a:pt x="1872" y="2743"/>
                    </a:lnTo>
                    <a:lnTo>
                      <a:pt x="1800" y="2764"/>
                    </a:lnTo>
                    <a:lnTo>
                      <a:pt x="1725" y="2779"/>
                    </a:lnTo>
                    <a:lnTo>
                      <a:pt x="1648" y="2789"/>
                    </a:lnTo>
                    <a:lnTo>
                      <a:pt x="1570" y="2792"/>
                    </a:lnTo>
                    <a:lnTo>
                      <a:pt x="1508" y="2791"/>
                    </a:lnTo>
                    <a:lnTo>
                      <a:pt x="1448" y="2786"/>
                    </a:lnTo>
                    <a:lnTo>
                      <a:pt x="1388" y="2776"/>
                    </a:lnTo>
                    <a:lnTo>
                      <a:pt x="1328" y="2764"/>
                    </a:lnTo>
                    <a:lnTo>
                      <a:pt x="1268" y="2749"/>
                    </a:lnTo>
                    <a:lnTo>
                      <a:pt x="1210" y="2729"/>
                    </a:lnTo>
                    <a:lnTo>
                      <a:pt x="1152" y="2705"/>
                    </a:lnTo>
                    <a:lnTo>
                      <a:pt x="1094" y="2677"/>
                    </a:lnTo>
                    <a:lnTo>
                      <a:pt x="1038" y="2645"/>
                    </a:lnTo>
                    <a:lnTo>
                      <a:pt x="983" y="2607"/>
                    </a:lnTo>
                    <a:lnTo>
                      <a:pt x="929" y="2567"/>
                    </a:lnTo>
                    <a:lnTo>
                      <a:pt x="876" y="2520"/>
                    </a:lnTo>
                    <a:lnTo>
                      <a:pt x="824" y="2469"/>
                    </a:lnTo>
                    <a:lnTo>
                      <a:pt x="774" y="2413"/>
                    </a:lnTo>
                    <a:lnTo>
                      <a:pt x="726" y="2352"/>
                    </a:lnTo>
                    <a:lnTo>
                      <a:pt x="679" y="2285"/>
                    </a:lnTo>
                    <a:lnTo>
                      <a:pt x="635" y="2212"/>
                    </a:lnTo>
                    <a:lnTo>
                      <a:pt x="593" y="2141"/>
                    </a:lnTo>
                    <a:lnTo>
                      <a:pt x="551" y="2071"/>
                    </a:lnTo>
                    <a:lnTo>
                      <a:pt x="508" y="2003"/>
                    </a:lnTo>
                    <a:lnTo>
                      <a:pt x="464" y="1936"/>
                    </a:lnTo>
                    <a:lnTo>
                      <a:pt x="422" y="1871"/>
                    </a:lnTo>
                    <a:lnTo>
                      <a:pt x="380" y="1809"/>
                    </a:lnTo>
                    <a:lnTo>
                      <a:pt x="337" y="1749"/>
                    </a:lnTo>
                    <a:lnTo>
                      <a:pt x="297" y="1691"/>
                    </a:lnTo>
                    <a:lnTo>
                      <a:pt x="258" y="1634"/>
                    </a:lnTo>
                    <a:lnTo>
                      <a:pt x="220" y="1579"/>
                    </a:lnTo>
                    <a:lnTo>
                      <a:pt x="185" y="1527"/>
                    </a:lnTo>
                    <a:lnTo>
                      <a:pt x="151" y="1476"/>
                    </a:lnTo>
                    <a:lnTo>
                      <a:pt x="121" y="1427"/>
                    </a:lnTo>
                    <a:lnTo>
                      <a:pt x="92" y="1380"/>
                    </a:lnTo>
                    <a:lnTo>
                      <a:pt x="68" y="1336"/>
                    </a:lnTo>
                    <a:lnTo>
                      <a:pt x="45" y="1293"/>
                    </a:lnTo>
                    <a:lnTo>
                      <a:pt x="27" y="1252"/>
                    </a:lnTo>
                    <a:lnTo>
                      <a:pt x="14" y="1212"/>
                    </a:lnTo>
                    <a:lnTo>
                      <a:pt x="4" y="1176"/>
                    </a:lnTo>
                    <a:lnTo>
                      <a:pt x="0" y="1140"/>
                    </a:lnTo>
                    <a:lnTo>
                      <a:pt x="0" y="1108"/>
                    </a:lnTo>
                    <a:lnTo>
                      <a:pt x="5" y="1076"/>
                    </a:lnTo>
                    <a:lnTo>
                      <a:pt x="16" y="1047"/>
                    </a:lnTo>
                    <a:lnTo>
                      <a:pt x="32" y="1018"/>
                    </a:lnTo>
                    <a:lnTo>
                      <a:pt x="55" y="993"/>
                    </a:lnTo>
                    <a:lnTo>
                      <a:pt x="82" y="970"/>
                    </a:lnTo>
                    <a:lnTo>
                      <a:pt x="111" y="954"/>
                    </a:lnTo>
                    <a:lnTo>
                      <a:pt x="142" y="942"/>
                    </a:lnTo>
                    <a:lnTo>
                      <a:pt x="173" y="936"/>
                    </a:lnTo>
                    <a:lnTo>
                      <a:pt x="207" y="935"/>
                    </a:lnTo>
                    <a:lnTo>
                      <a:pt x="241" y="937"/>
                    </a:lnTo>
                    <a:lnTo>
                      <a:pt x="277" y="944"/>
                    </a:lnTo>
                    <a:lnTo>
                      <a:pt x="313" y="955"/>
                    </a:lnTo>
                    <a:lnTo>
                      <a:pt x="350" y="969"/>
                    </a:lnTo>
                    <a:lnTo>
                      <a:pt x="388" y="987"/>
                    </a:lnTo>
                    <a:lnTo>
                      <a:pt x="425" y="1008"/>
                    </a:lnTo>
                    <a:lnTo>
                      <a:pt x="464" y="1032"/>
                    </a:lnTo>
                    <a:lnTo>
                      <a:pt x="502" y="1058"/>
                    </a:lnTo>
                    <a:lnTo>
                      <a:pt x="542" y="1085"/>
                    </a:lnTo>
                    <a:lnTo>
                      <a:pt x="580" y="1116"/>
                    </a:lnTo>
                    <a:lnTo>
                      <a:pt x="619" y="1146"/>
                    </a:lnTo>
                    <a:lnTo>
                      <a:pt x="657" y="1179"/>
                    </a:lnTo>
                    <a:lnTo>
                      <a:pt x="657" y="258"/>
                    </a:lnTo>
                    <a:lnTo>
                      <a:pt x="659" y="220"/>
                    </a:lnTo>
                    <a:lnTo>
                      <a:pt x="667" y="183"/>
                    </a:lnTo>
                    <a:lnTo>
                      <a:pt x="681" y="148"/>
                    </a:lnTo>
                    <a:lnTo>
                      <a:pt x="699" y="117"/>
                    </a:lnTo>
                    <a:lnTo>
                      <a:pt x="721" y="88"/>
                    </a:lnTo>
                    <a:lnTo>
                      <a:pt x="748" y="63"/>
                    </a:lnTo>
                    <a:lnTo>
                      <a:pt x="777" y="42"/>
                    </a:lnTo>
                    <a:lnTo>
                      <a:pt x="811" y="24"/>
                    </a:lnTo>
                    <a:lnTo>
                      <a:pt x="846" y="11"/>
                    </a:lnTo>
                    <a:lnTo>
                      <a:pt x="884" y="3"/>
                    </a:lnTo>
                    <a:lnTo>
                      <a:pt x="9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</p:grpSp>
      </p:grpSp>
      <p:sp>
        <p:nvSpPr>
          <p:cNvPr id="12" name="Rectangle 11"/>
          <p:cNvSpPr/>
          <p:nvPr/>
        </p:nvSpPr>
        <p:spPr>
          <a:xfrm>
            <a:off x="6401088" y="2523535"/>
            <a:ext cx="1985159" cy="6509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marL="0" lvl="1">
              <a:lnSpc>
                <a:spcPct val="90000"/>
              </a:lnSpc>
              <a:defRPr/>
            </a:pPr>
            <a:r>
              <a:rPr lang="zh-TW" altLang="en-US" sz="24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分享你的網</a:t>
            </a:r>
            <a:r>
              <a:rPr lang="zh-TW" altLang="en-US" sz="24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站</a:t>
            </a:r>
            <a:endParaRPr lang="en-US" altLang="zh-TW" sz="240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  <a:p>
            <a:pPr marL="0" lvl="1">
              <a:lnSpc>
                <a:spcPct val="90000"/>
              </a:lnSpc>
              <a:defRPr/>
            </a:pPr>
            <a:r>
              <a:rPr lang="en-US" sz="18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Share your </a:t>
            </a:r>
            <a:r>
              <a:rPr lang="en-US" sz="18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website</a:t>
            </a:r>
            <a:endParaRPr lang="en-US" sz="1800" dirty="0">
              <a:ln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660571" y="2408489"/>
            <a:ext cx="548641" cy="548640"/>
            <a:chOff x="7547429" y="4869541"/>
            <a:chExt cx="731520" cy="731520"/>
          </a:xfrm>
        </p:grpSpPr>
        <p:sp>
          <p:nvSpPr>
            <p:cNvPr id="9" name="Oval 8"/>
            <p:cNvSpPr/>
            <p:nvPr/>
          </p:nvSpPr>
          <p:spPr>
            <a:xfrm>
              <a:off x="7547429" y="4869541"/>
              <a:ext cx="731520" cy="73152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ea typeface="Apple LiGothic" pitchFamily="2" charset="-120"/>
              </a:endParaRPr>
            </a:p>
          </p:txBody>
        </p:sp>
        <p:sp>
          <p:nvSpPr>
            <p:cNvPr id="31" name="Freeform 20"/>
            <p:cNvSpPr>
              <a:spLocks/>
            </p:cNvSpPr>
            <p:nvPr/>
          </p:nvSpPr>
          <p:spPr bwMode="auto">
            <a:xfrm>
              <a:off x="7718267" y="5069407"/>
              <a:ext cx="331788" cy="331788"/>
            </a:xfrm>
            <a:custGeom>
              <a:avLst/>
              <a:gdLst>
                <a:gd name="T0" fmla="*/ 2676 w 3136"/>
                <a:gd name="T1" fmla="*/ 12 h 3136"/>
                <a:gd name="T2" fmla="*/ 2836 w 3136"/>
                <a:gd name="T3" fmla="*/ 70 h 3136"/>
                <a:gd name="T4" fmla="*/ 2968 w 3136"/>
                <a:gd name="T5" fmla="*/ 167 h 3136"/>
                <a:gd name="T6" fmla="*/ 3067 w 3136"/>
                <a:gd name="T7" fmla="*/ 300 h 3136"/>
                <a:gd name="T8" fmla="*/ 3125 w 3136"/>
                <a:gd name="T9" fmla="*/ 457 h 3136"/>
                <a:gd name="T10" fmla="*/ 3134 w 3136"/>
                <a:gd name="T11" fmla="*/ 631 h 3136"/>
                <a:gd name="T12" fmla="*/ 3092 w 3136"/>
                <a:gd name="T13" fmla="*/ 794 h 3136"/>
                <a:gd name="T14" fmla="*/ 3006 w 3136"/>
                <a:gd name="T15" fmla="*/ 936 h 3136"/>
                <a:gd name="T16" fmla="*/ 2882 w 3136"/>
                <a:gd name="T17" fmla="*/ 1046 h 3136"/>
                <a:gd name="T18" fmla="*/ 2732 w 3136"/>
                <a:gd name="T19" fmla="*/ 1118 h 3136"/>
                <a:gd name="T20" fmla="*/ 2560 w 3136"/>
                <a:gd name="T21" fmla="*/ 1143 h 3136"/>
                <a:gd name="T22" fmla="*/ 2397 w 3136"/>
                <a:gd name="T23" fmla="*/ 1120 h 3136"/>
                <a:gd name="T24" fmla="*/ 2254 w 3136"/>
                <a:gd name="T25" fmla="*/ 1055 h 3136"/>
                <a:gd name="T26" fmla="*/ 2134 w 3136"/>
                <a:gd name="T27" fmla="*/ 954 h 3136"/>
                <a:gd name="T28" fmla="*/ 1137 w 3136"/>
                <a:gd name="T29" fmla="*/ 1447 h 3136"/>
                <a:gd name="T30" fmla="*/ 1153 w 3136"/>
                <a:gd name="T31" fmla="*/ 1569 h 3136"/>
                <a:gd name="T32" fmla="*/ 1131 w 3136"/>
                <a:gd name="T33" fmla="*/ 1717 h 3136"/>
                <a:gd name="T34" fmla="*/ 2188 w 3136"/>
                <a:gd name="T35" fmla="*/ 2132 h 3136"/>
                <a:gd name="T36" fmla="*/ 2332 w 3136"/>
                <a:gd name="T37" fmla="*/ 2041 h 3136"/>
                <a:gd name="T38" fmla="*/ 2500 w 3136"/>
                <a:gd name="T39" fmla="*/ 1997 h 3136"/>
                <a:gd name="T40" fmla="*/ 2676 w 3136"/>
                <a:gd name="T41" fmla="*/ 2005 h 3136"/>
                <a:gd name="T42" fmla="*/ 2835 w 3136"/>
                <a:gd name="T43" fmla="*/ 2063 h 3136"/>
                <a:gd name="T44" fmla="*/ 2968 w 3136"/>
                <a:gd name="T45" fmla="*/ 2161 h 3136"/>
                <a:gd name="T46" fmla="*/ 3067 w 3136"/>
                <a:gd name="T47" fmla="*/ 2293 h 3136"/>
                <a:gd name="T48" fmla="*/ 3125 w 3136"/>
                <a:gd name="T49" fmla="*/ 2450 h 3136"/>
                <a:gd name="T50" fmla="*/ 3134 w 3136"/>
                <a:gd name="T51" fmla="*/ 2624 h 3136"/>
                <a:gd name="T52" fmla="*/ 3092 w 3136"/>
                <a:gd name="T53" fmla="*/ 2788 h 3136"/>
                <a:gd name="T54" fmla="*/ 3005 w 3136"/>
                <a:gd name="T55" fmla="*/ 2929 h 3136"/>
                <a:gd name="T56" fmla="*/ 2882 w 3136"/>
                <a:gd name="T57" fmla="*/ 3040 h 3136"/>
                <a:gd name="T58" fmla="*/ 2732 w 3136"/>
                <a:gd name="T59" fmla="*/ 3111 h 3136"/>
                <a:gd name="T60" fmla="*/ 2560 w 3136"/>
                <a:gd name="T61" fmla="*/ 3136 h 3136"/>
                <a:gd name="T62" fmla="*/ 2389 w 3136"/>
                <a:gd name="T63" fmla="*/ 3111 h 3136"/>
                <a:gd name="T64" fmla="*/ 2238 w 3136"/>
                <a:gd name="T65" fmla="*/ 3040 h 3136"/>
                <a:gd name="T66" fmla="*/ 2115 w 3136"/>
                <a:gd name="T67" fmla="*/ 2929 h 3136"/>
                <a:gd name="T68" fmla="*/ 2029 w 3136"/>
                <a:gd name="T69" fmla="*/ 2788 h 3136"/>
                <a:gd name="T70" fmla="*/ 1987 w 3136"/>
                <a:gd name="T71" fmla="*/ 2624 h 3136"/>
                <a:gd name="T72" fmla="*/ 1991 w 3136"/>
                <a:gd name="T73" fmla="*/ 2483 h 3136"/>
                <a:gd name="T74" fmla="*/ 1035 w 3136"/>
                <a:gd name="T75" fmla="*/ 1910 h 3136"/>
                <a:gd name="T76" fmla="*/ 926 w 3136"/>
                <a:gd name="T77" fmla="*/ 2021 h 3136"/>
                <a:gd name="T78" fmla="*/ 789 w 3136"/>
                <a:gd name="T79" fmla="*/ 2099 h 3136"/>
                <a:gd name="T80" fmla="*/ 632 w 3136"/>
                <a:gd name="T81" fmla="*/ 2138 h 3136"/>
                <a:gd name="T82" fmla="*/ 460 w 3136"/>
                <a:gd name="T83" fmla="*/ 2129 h 3136"/>
                <a:gd name="T84" fmla="*/ 302 w 3136"/>
                <a:gd name="T85" fmla="*/ 2071 h 3136"/>
                <a:gd name="T86" fmla="*/ 169 w 3136"/>
                <a:gd name="T87" fmla="*/ 1972 h 3136"/>
                <a:gd name="T88" fmla="*/ 69 w 3136"/>
                <a:gd name="T89" fmla="*/ 1841 h 3136"/>
                <a:gd name="T90" fmla="*/ 11 w 3136"/>
                <a:gd name="T91" fmla="*/ 1684 h 3136"/>
                <a:gd name="T92" fmla="*/ 3 w 3136"/>
                <a:gd name="T93" fmla="*/ 1510 h 3136"/>
                <a:gd name="T94" fmla="*/ 46 w 3136"/>
                <a:gd name="T95" fmla="*/ 1346 h 3136"/>
                <a:gd name="T96" fmla="*/ 132 w 3136"/>
                <a:gd name="T97" fmla="*/ 1205 h 3136"/>
                <a:gd name="T98" fmla="*/ 254 w 3136"/>
                <a:gd name="T99" fmla="*/ 1095 h 3136"/>
                <a:gd name="T100" fmla="*/ 405 w 3136"/>
                <a:gd name="T101" fmla="*/ 1023 h 3136"/>
                <a:gd name="T102" fmla="*/ 576 w 3136"/>
                <a:gd name="T103" fmla="*/ 997 h 3136"/>
                <a:gd name="T104" fmla="*/ 751 w 3136"/>
                <a:gd name="T105" fmla="*/ 1024 h 3136"/>
                <a:gd name="T106" fmla="*/ 904 w 3136"/>
                <a:gd name="T107" fmla="*/ 1100 h 3136"/>
                <a:gd name="T108" fmla="*/ 1027 w 3136"/>
                <a:gd name="T109" fmla="*/ 1216 h 3136"/>
                <a:gd name="T110" fmla="*/ 1987 w 3136"/>
                <a:gd name="T111" fmla="*/ 623 h 3136"/>
                <a:gd name="T112" fmla="*/ 1996 w 3136"/>
                <a:gd name="T113" fmla="*/ 457 h 3136"/>
                <a:gd name="T114" fmla="*/ 2053 w 3136"/>
                <a:gd name="T115" fmla="*/ 300 h 3136"/>
                <a:gd name="T116" fmla="*/ 2153 w 3136"/>
                <a:gd name="T117" fmla="*/ 167 h 3136"/>
                <a:gd name="T118" fmla="*/ 2285 w 3136"/>
                <a:gd name="T119" fmla="*/ 70 h 3136"/>
                <a:gd name="T120" fmla="*/ 2444 w 3136"/>
                <a:gd name="T121" fmla="*/ 12 h 3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6" h="3136">
                  <a:moveTo>
                    <a:pt x="2560" y="0"/>
                  </a:moveTo>
                  <a:lnTo>
                    <a:pt x="2619" y="3"/>
                  </a:lnTo>
                  <a:lnTo>
                    <a:pt x="2676" y="12"/>
                  </a:lnTo>
                  <a:lnTo>
                    <a:pt x="2732" y="26"/>
                  </a:lnTo>
                  <a:lnTo>
                    <a:pt x="2785" y="45"/>
                  </a:lnTo>
                  <a:lnTo>
                    <a:pt x="2836" y="70"/>
                  </a:lnTo>
                  <a:lnTo>
                    <a:pt x="2882" y="98"/>
                  </a:lnTo>
                  <a:lnTo>
                    <a:pt x="2927" y="131"/>
                  </a:lnTo>
                  <a:lnTo>
                    <a:pt x="2968" y="167"/>
                  </a:lnTo>
                  <a:lnTo>
                    <a:pt x="3006" y="209"/>
                  </a:lnTo>
                  <a:lnTo>
                    <a:pt x="3039" y="253"/>
                  </a:lnTo>
                  <a:lnTo>
                    <a:pt x="3067" y="300"/>
                  </a:lnTo>
                  <a:lnTo>
                    <a:pt x="3092" y="349"/>
                  </a:lnTo>
                  <a:lnTo>
                    <a:pt x="3111" y="402"/>
                  </a:lnTo>
                  <a:lnTo>
                    <a:pt x="3125" y="457"/>
                  </a:lnTo>
                  <a:lnTo>
                    <a:pt x="3134" y="514"/>
                  </a:lnTo>
                  <a:lnTo>
                    <a:pt x="3136" y="572"/>
                  </a:lnTo>
                  <a:lnTo>
                    <a:pt x="3134" y="631"/>
                  </a:lnTo>
                  <a:lnTo>
                    <a:pt x="3125" y="687"/>
                  </a:lnTo>
                  <a:lnTo>
                    <a:pt x="3111" y="742"/>
                  </a:lnTo>
                  <a:lnTo>
                    <a:pt x="3092" y="794"/>
                  </a:lnTo>
                  <a:lnTo>
                    <a:pt x="3067" y="844"/>
                  </a:lnTo>
                  <a:lnTo>
                    <a:pt x="3039" y="892"/>
                  </a:lnTo>
                  <a:lnTo>
                    <a:pt x="3006" y="936"/>
                  </a:lnTo>
                  <a:lnTo>
                    <a:pt x="2968" y="976"/>
                  </a:lnTo>
                  <a:lnTo>
                    <a:pt x="2927" y="1013"/>
                  </a:lnTo>
                  <a:lnTo>
                    <a:pt x="2882" y="1046"/>
                  </a:lnTo>
                  <a:lnTo>
                    <a:pt x="2836" y="1075"/>
                  </a:lnTo>
                  <a:lnTo>
                    <a:pt x="2785" y="1098"/>
                  </a:lnTo>
                  <a:lnTo>
                    <a:pt x="2732" y="1118"/>
                  </a:lnTo>
                  <a:lnTo>
                    <a:pt x="2676" y="1131"/>
                  </a:lnTo>
                  <a:lnTo>
                    <a:pt x="2619" y="1140"/>
                  </a:lnTo>
                  <a:lnTo>
                    <a:pt x="2560" y="1143"/>
                  </a:lnTo>
                  <a:lnTo>
                    <a:pt x="2504" y="1140"/>
                  </a:lnTo>
                  <a:lnTo>
                    <a:pt x="2450" y="1132"/>
                  </a:lnTo>
                  <a:lnTo>
                    <a:pt x="2397" y="1120"/>
                  </a:lnTo>
                  <a:lnTo>
                    <a:pt x="2348" y="1102"/>
                  </a:lnTo>
                  <a:lnTo>
                    <a:pt x="2300" y="1081"/>
                  </a:lnTo>
                  <a:lnTo>
                    <a:pt x="2254" y="1055"/>
                  </a:lnTo>
                  <a:lnTo>
                    <a:pt x="2211" y="1025"/>
                  </a:lnTo>
                  <a:lnTo>
                    <a:pt x="2171" y="991"/>
                  </a:lnTo>
                  <a:lnTo>
                    <a:pt x="2134" y="954"/>
                  </a:lnTo>
                  <a:lnTo>
                    <a:pt x="2101" y="914"/>
                  </a:lnTo>
                  <a:lnTo>
                    <a:pt x="1127" y="1408"/>
                  </a:lnTo>
                  <a:lnTo>
                    <a:pt x="1137" y="1447"/>
                  </a:lnTo>
                  <a:lnTo>
                    <a:pt x="1145" y="1486"/>
                  </a:lnTo>
                  <a:lnTo>
                    <a:pt x="1150" y="1527"/>
                  </a:lnTo>
                  <a:lnTo>
                    <a:pt x="1153" y="1569"/>
                  </a:lnTo>
                  <a:lnTo>
                    <a:pt x="1149" y="1619"/>
                  </a:lnTo>
                  <a:lnTo>
                    <a:pt x="1142" y="1668"/>
                  </a:lnTo>
                  <a:lnTo>
                    <a:pt x="1131" y="1717"/>
                  </a:lnTo>
                  <a:lnTo>
                    <a:pt x="2110" y="2213"/>
                  </a:lnTo>
                  <a:lnTo>
                    <a:pt x="2148" y="2171"/>
                  </a:lnTo>
                  <a:lnTo>
                    <a:pt x="2188" y="2132"/>
                  </a:lnTo>
                  <a:lnTo>
                    <a:pt x="2233" y="2097"/>
                  </a:lnTo>
                  <a:lnTo>
                    <a:pt x="2281" y="2067"/>
                  </a:lnTo>
                  <a:lnTo>
                    <a:pt x="2332" y="2041"/>
                  </a:lnTo>
                  <a:lnTo>
                    <a:pt x="2385" y="2021"/>
                  </a:lnTo>
                  <a:lnTo>
                    <a:pt x="2442" y="2006"/>
                  </a:lnTo>
                  <a:lnTo>
                    <a:pt x="2500" y="1997"/>
                  </a:lnTo>
                  <a:lnTo>
                    <a:pt x="2560" y="1994"/>
                  </a:lnTo>
                  <a:lnTo>
                    <a:pt x="2619" y="1997"/>
                  </a:lnTo>
                  <a:lnTo>
                    <a:pt x="2676" y="2005"/>
                  </a:lnTo>
                  <a:lnTo>
                    <a:pt x="2732" y="2020"/>
                  </a:lnTo>
                  <a:lnTo>
                    <a:pt x="2785" y="2039"/>
                  </a:lnTo>
                  <a:lnTo>
                    <a:pt x="2835" y="2063"/>
                  </a:lnTo>
                  <a:lnTo>
                    <a:pt x="2882" y="2092"/>
                  </a:lnTo>
                  <a:lnTo>
                    <a:pt x="2927" y="2124"/>
                  </a:lnTo>
                  <a:lnTo>
                    <a:pt x="2968" y="2161"/>
                  </a:lnTo>
                  <a:lnTo>
                    <a:pt x="3005" y="2201"/>
                  </a:lnTo>
                  <a:lnTo>
                    <a:pt x="3038" y="2246"/>
                  </a:lnTo>
                  <a:lnTo>
                    <a:pt x="3067" y="2293"/>
                  </a:lnTo>
                  <a:lnTo>
                    <a:pt x="3092" y="2343"/>
                  </a:lnTo>
                  <a:lnTo>
                    <a:pt x="3110" y="2396"/>
                  </a:lnTo>
                  <a:lnTo>
                    <a:pt x="3125" y="2450"/>
                  </a:lnTo>
                  <a:lnTo>
                    <a:pt x="3134" y="2507"/>
                  </a:lnTo>
                  <a:lnTo>
                    <a:pt x="3136" y="2565"/>
                  </a:lnTo>
                  <a:lnTo>
                    <a:pt x="3134" y="2624"/>
                  </a:lnTo>
                  <a:lnTo>
                    <a:pt x="3125" y="2680"/>
                  </a:lnTo>
                  <a:lnTo>
                    <a:pt x="3110" y="2736"/>
                  </a:lnTo>
                  <a:lnTo>
                    <a:pt x="3092" y="2788"/>
                  </a:lnTo>
                  <a:lnTo>
                    <a:pt x="3067" y="2837"/>
                  </a:lnTo>
                  <a:lnTo>
                    <a:pt x="3038" y="2885"/>
                  </a:lnTo>
                  <a:lnTo>
                    <a:pt x="3005" y="2929"/>
                  </a:lnTo>
                  <a:lnTo>
                    <a:pt x="2968" y="2970"/>
                  </a:lnTo>
                  <a:lnTo>
                    <a:pt x="2927" y="3007"/>
                  </a:lnTo>
                  <a:lnTo>
                    <a:pt x="2882" y="3040"/>
                  </a:lnTo>
                  <a:lnTo>
                    <a:pt x="2835" y="3067"/>
                  </a:lnTo>
                  <a:lnTo>
                    <a:pt x="2785" y="3092"/>
                  </a:lnTo>
                  <a:lnTo>
                    <a:pt x="2732" y="3111"/>
                  </a:lnTo>
                  <a:lnTo>
                    <a:pt x="2676" y="3125"/>
                  </a:lnTo>
                  <a:lnTo>
                    <a:pt x="2619" y="3134"/>
                  </a:lnTo>
                  <a:lnTo>
                    <a:pt x="2560" y="3136"/>
                  </a:lnTo>
                  <a:lnTo>
                    <a:pt x="2501" y="3134"/>
                  </a:lnTo>
                  <a:lnTo>
                    <a:pt x="2444" y="3125"/>
                  </a:lnTo>
                  <a:lnTo>
                    <a:pt x="2389" y="3111"/>
                  </a:lnTo>
                  <a:lnTo>
                    <a:pt x="2336" y="3092"/>
                  </a:lnTo>
                  <a:lnTo>
                    <a:pt x="2285" y="3067"/>
                  </a:lnTo>
                  <a:lnTo>
                    <a:pt x="2238" y="3040"/>
                  </a:lnTo>
                  <a:lnTo>
                    <a:pt x="2194" y="3007"/>
                  </a:lnTo>
                  <a:lnTo>
                    <a:pt x="2153" y="2970"/>
                  </a:lnTo>
                  <a:lnTo>
                    <a:pt x="2115" y="2929"/>
                  </a:lnTo>
                  <a:lnTo>
                    <a:pt x="2082" y="2885"/>
                  </a:lnTo>
                  <a:lnTo>
                    <a:pt x="2053" y="2837"/>
                  </a:lnTo>
                  <a:lnTo>
                    <a:pt x="2029" y="2788"/>
                  </a:lnTo>
                  <a:lnTo>
                    <a:pt x="2010" y="2736"/>
                  </a:lnTo>
                  <a:lnTo>
                    <a:pt x="1995" y="2680"/>
                  </a:lnTo>
                  <a:lnTo>
                    <a:pt x="1987" y="2624"/>
                  </a:lnTo>
                  <a:lnTo>
                    <a:pt x="1984" y="2565"/>
                  </a:lnTo>
                  <a:lnTo>
                    <a:pt x="1986" y="2524"/>
                  </a:lnTo>
                  <a:lnTo>
                    <a:pt x="1991" y="2483"/>
                  </a:lnTo>
                  <a:lnTo>
                    <a:pt x="1999" y="2443"/>
                  </a:lnTo>
                  <a:lnTo>
                    <a:pt x="2011" y="2405"/>
                  </a:lnTo>
                  <a:lnTo>
                    <a:pt x="1035" y="1910"/>
                  </a:lnTo>
                  <a:lnTo>
                    <a:pt x="1002" y="1951"/>
                  </a:lnTo>
                  <a:lnTo>
                    <a:pt x="966" y="1988"/>
                  </a:lnTo>
                  <a:lnTo>
                    <a:pt x="926" y="2021"/>
                  </a:lnTo>
                  <a:lnTo>
                    <a:pt x="883" y="2051"/>
                  </a:lnTo>
                  <a:lnTo>
                    <a:pt x="837" y="2077"/>
                  </a:lnTo>
                  <a:lnTo>
                    <a:pt x="789" y="2099"/>
                  </a:lnTo>
                  <a:lnTo>
                    <a:pt x="739" y="2116"/>
                  </a:lnTo>
                  <a:lnTo>
                    <a:pt x="686" y="2130"/>
                  </a:lnTo>
                  <a:lnTo>
                    <a:pt x="632" y="2138"/>
                  </a:lnTo>
                  <a:lnTo>
                    <a:pt x="576" y="2140"/>
                  </a:lnTo>
                  <a:lnTo>
                    <a:pt x="517" y="2137"/>
                  </a:lnTo>
                  <a:lnTo>
                    <a:pt x="460" y="2129"/>
                  </a:lnTo>
                  <a:lnTo>
                    <a:pt x="405" y="2114"/>
                  </a:lnTo>
                  <a:lnTo>
                    <a:pt x="352" y="2096"/>
                  </a:lnTo>
                  <a:lnTo>
                    <a:pt x="302" y="2071"/>
                  </a:lnTo>
                  <a:lnTo>
                    <a:pt x="254" y="2042"/>
                  </a:lnTo>
                  <a:lnTo>
                    <a:pt x="209" y="2009"/>
                  </a:lnTo>
                  <a:lnTo>
                    <a:pt x="169" y="1972"/>
                  </a:lnTo>
                  <a:lnTo>
                    <a:pt x="132" y="1932"/>
                  </a:lnTo>
                  <a:lnTo>
                    <a:pt x="98" y="1888"/>
                  </a:lnTo>
                  <a:lnTo>
                    <a:pt x="69" y="1841"/>
                  </a:lnTo>
                  <a:lnTo>
                    <a:pt x="46" y="1792"/>
                  </a:lnTo>
                  <a:lnTo>
                    <a:pt x="26" y="1738"/>
                  </a:lnTo>
                  <a:lnTo>
                    <a:pt x="11" y="1684"/>
                  </a:lnTo>
                  <a:lnTo>
                    <a:pt x="3" y="1627"/>
                  </a:lnTo>
                  <a:lnTo>
                    <a:pt x="0" y="1569"/>
                  </a:lnTo>
                  <a:lnTo>
                    <a:pt x="3" y="1510"/>
                  </a:lnTo>
                  <a:lnTo>
                    <a:pt x="11" y="1454"/>
                  </a:lnTo>
                  <a:lnTo>
                    <a:pt x="26" y="1399"/>
                  </a:lnTo>
                  <a:lnTo>
                    <a:pt x="46" y="1346"/>
                  </a:lnTo>
                  <a:lnTo>
                    <a:pt x="69" y="1296"/>
                  </a:lnTo>
                  <a:lnTo>
                    <a:pt x="98" y="1249"/>
                  </a:lnTo>
                  <a:lnTo>
                    <a:pt x="132" y="1205"/>
                  </a:lnTo>
                  <a:lnTo>
                    <a:pt x="169" y="1165"/>
                  </a:lnTo>
                  <a:lnTo>
                    <a:pt x="209" y="1128"/>
                  </a:lnTo>
                  <a:lnTo>
                    <a:pt x="254" y="1095"/>
                  </a:lnTo>
                  <a:lnTo>
                    <a:pt x="302" y="1066"/>
                  </a:lnTo>
                  <a:lnTo>
                    <a:pt x="352" y="1042"/>
                  </a:lnTo>
                  <a:lnTo>
                    <a:pt x="405" y="1023"/>
                  </a:lnTo>
                  <a:lnTo>
                    <a:pt x="460" y="1009"/>
                  </a:lnTo>
                  <a:lnTo>
                    <a:pt x="517" y="1001"/>
                  </a:lnTo>
                  <a:lnTo>
                    <a:pt x="576" y="997"/>
                  </a:lnTo>
                  <a:lnTo>
                    <a:pt x="636" y="1001"/>
                  </a:lnTo>
                  <a:lnTo>
                    <a:pt x="695" y="1010"/>
                  </a:lnTo>
                  <a:lnTo>
                    <a:pt x="751" y="1024"/>
                  </a:lnTo>
                  <a:lnTo>
                    <a:pt x="805" y="1045"/>
                  </a:lnTo>
                  <a:lnTo>
                    <a:pt x="856" y="1070"/>
                  </a:lnTo>
                  <a:lnTo>
                    <a:pt x="904" y="1100"/>
                  </a:lnTo>
                  <a:lnTo>
                    <a:pt x="949" y="1135"/>
                  </a:lnTo>
                  <a:lnTo>
                    <a:pt x="990" y="1174"/>
                  </a:lnTo>
                  <a:lnTo>
                    <a:pt x="1027" y="1216"/>
                  </a:lnTo>
                  <a:lnTo>
                    <a:pt x="2007" y="720"/>
                  </a:lnTo>
                  <a:lnTo>
                    <a:pt x="1995" y="672"/>
                  </a:lnTo>
                  <a:lnTo>
                    <a:pt x="1987" y="623"/>
                  </a:lnTo>
                  <a:lnTo>
                    <a:pt x="1984" y="572"/>
                  </a:lnTo>
                  <a:lnTo>
                    <a:pt x="1987" y="514"/>
                  </a:lnTo>
                  <a:lnTo>
                    <a:pt x="1996" y="457"/>
                  </a:lnTo>
                  <a:lnTo>
                    <a:pt x="2010" y="402"/>
                  </a:lnTo>
                  <a:lnTo>
                    <a:pt x="2029" y="349"/>
                  </a:lnTo>
                  <a:lnTo>
                    <a:pt x="2053" y="300"/>
                  </a:lnTo>
                  <a:lnTo>
                    <a:pt x="2082" y="253"/>
                  </a:lnTo>
                  <a:lnTo>
                    <a:pt x="2115" y="209"/>
                  </a:lnTo>
                  <a:lnTo>
                    <a:pt x="2153" y="167"/>
                  </a:lnTo>
                  <a:lnTo>
                    <a:pt x="2194" y="131"/>
                  </a:lnTo>
                  <a:lnTo>
                    <a:pt x="2239" y="98"/>
                  </a:lnTo>
                  <a:lnTo>
                    <a:pt x="2285" y="70"/>
                  </a:lnTo>
                  <a:lnTo>
                    <a:pt x="2336" y="45"/>
                  </a:lnTo>
                  <a:lnTo>
                    <a:pt x="2389" y="26"/>
                  </a:lnTo>
                  <a:lnTo>
                    <a:pt x="2444" y="12"/>
                  </a:lnTo>
                  <a:lnTo>
                    <a:pt x="2501" y="3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prstClr val="black"/>
                </a:solidFill>
                <a:ea typeface="Apple LiGothic" pitchFamily="2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33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2" r="17397"/>
          <a:stretch/>
        </p:blipFill>
        <p:spPr bwMode="auto">
          <a:xfrm>
            <a:off x="3808887" y="3"/>
            <a:ext cx="5339321" cy="514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407512" y="2358204"/>
            <a:ext cx="5143499" cy="33243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26429" y="317390"/>
            <a:ext cx="329161" cy="177313"/>
          </a:xfrm>
          <a:prstGeom prst="roundRect">
            <a:avLst/>
          </a:prstGeom>
          <a:noFill/>
          <a:ln w="381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342900"/>
            <a:endParaRPr lang="en-US">
              <a:solidFill>
                <a:srgbClr val="FFFFFF"/>
              </a:solidFill>
              <a:ea typeface="Apple LiGothic" pitchFamily="2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436031" y="678775"/>
            <a:ext cx="912724" cy="395157"/>
          </a:xfrm>
          <a:prstGeom prst="roundRect">
            <a:avLst/>
          </a:prstGeom>
          <a:noFill/>
          <a:ln w="381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342900"/>
            <a:endParaRPr lang="en-US">
              <a:solidFill>
                <a:srgbClr val="FFFFFF"/>
              </a:solidFill>
              <a:ea typeface="Apple LiGothic" pitchFamily="2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468060" y="1088451"/>
            <a:ext cx="848666" cy="445262"/>
          </a:xfrm>
          <a:prstGeom prst="roundRect">
            <a:avLst/>
          </a:prstGeom>
          <a:noFill/>
          <a:ln w="381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342900"/>
            <a:endParaRPr lang="en-US">
              <a:solidFill>
                <a:srgbClr val="FFFFFF"/>
              </a:solidFill>
              <a:ea typeface="Apple LiGothic" pitchFamily="2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620" y="113223"/>
            <a:ext cx="3526971" cy="10387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TW" altLang="en-US" sz="25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網際網路行銷公</a:t>
            </a:r>
            <a:r>
              <a:rPr lang="zh-TW" altLang="en-US" sz="2500" cap="all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司</a:t>
            </a:r>
            <a:endParaRPr lang="en-US" altLang="zh-TW" sz="2500" cap="all" dirty="0" smtClean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  <a:p>
            <a:r>
              <a:rPr lang="en-US" sz="16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AN INTERNET MARKETING COMPANY</a:t>
            </a:r>
          </a:p>
          <a:p>
            <a:endParaRPr lang="en-US" sz="2200" cap="all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9565" y="799612"/>
            <a:ext cx="1587110" cy="274320"/>
            <a:chOff x="474654" y="2247900"/>
            <a:chExt cx="2587210" cy="469399"/>
          </a:xfrm>
        </p:grpSpPr>
        <p:pic>
          <p:nvPicPr>
            <p:cNvPr id="57" name="Picture 56" descr="CashBack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785"/>
            <a:stretch/>
          </p:blipFill>
          <p:spPr>
            <a:xfrm>
              <a:off x="474654" y="2267502"/>
              <a:ext cx="554046" cy="430195"/>
            </a:xfrm>
            <a:prstGeom prst="rect">
              <a:avLst/>
            </a:prstGeom>
            <a:effectLst/>
          </p:spPr>
        </p:pic>
        <p:pic>
          <p:nvPicPr>
            <p:cNvPr id="58" name="Picture 57" descr="CashBack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1061"/>
            <a:stretch/>
          </p:blipFill>
          <p:spPr>
            <a:xfrm>
              <a:off x="1066100" y="2247900"/>
              <a:ext cx="1995764" cy="469399"/>
            </a:xfrm>
            <a:prstGeom prst="rect">
              <a:avLst/>
            </a:prstGeom>
            <a:effectLst/>
          </p:spPr>
        </p:pic>
      </p:grpSp>
      <p:grpSp>
        <p:nvGrpSpPr>
          <p:cNvPr id="15" name="Group 14"/>
          <p:cNvGrpSpPr/>
          <p:nvPr/>
        </p:nvGrpSpPr>
        <p:grpSpPr>
          <a:xfrm>
            <a:off x="259565" y="1093604"/>
            <a:ext cx="3320144" cy="1862048"/>
            <a:chOff x="389428" y="2915927"/>
            <a:chExt cx="4426858" cy="2482730"/>
          </a:xfrm>
        </p:grpSpPr>
        <p:sp>
          <p:nvSpPr>
            <p:cNvPr id="12" name="Rounded Rectangle 11"/>
            <p:cNvSpPr/>
            <p:nvPr/>
          </p:nvSpPr>
          <p:spPr>
            <a:xfrm>
              <a:off x="389428" y="2942691"/>
              <a:ext cx="4426858" cy="2392633"/>
            </a:xfrm>
            <a:prstGeom prst="roundRect">
              <a:avLst>
                <a:gd name="adj" fmla="val 462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  <a:ea typeface="Apple LiGothic" pitchFamily="2" charset="-12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62891" y="2915927"/>
              <a:ext cx="3601825" cy="2482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5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 panose="020B0604020202020204" pitchFamily="34" charset="0"/>
                </a:rPr>
                <a:t>購買美安品牌商品以及附有現金回贈標誌的夥伴商店產品，賺取多達 </a:t>
              </a:r>
              <a:r>
                <a:rPr lang="en-US" altLang="zh-TW" sz="15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 panose="020B0604020202020204" pitchFamily="34" charset="0"/>
                </a:rPr>
                <a:t>25%</a:t>
              </a:r>
              <a:r>
                <a:rPr lang="zh-TW" altLang="en-US" sz="15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 panose="020B0604020202020204" pitchFamily="34" charset="0"/>
                </a:rPr>
                <a:t>的現金回贈</a:t>
              </a:r>
              <a:r>
                <a:rPr lang="zh-TW" altLang="en-US" sz="15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 panose="020B0604020202020204" pitchFamily="34" charset="0"/>
                </a:rPr>
                <a:t>。</a:t>
              </a:r>
              <a:endParaRPr lang="en-US" altLang="zh-TW" sz="15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endParaRPr>
            </a:p>
            <a:p>
              <a:r>
                <a:rPr lang="en-US" altLang="zh-TW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 panose="020B0604020202020204" pitchFamily="34" charset="0"/>
                </a:rPr>
                <a:t>Earn up to 25 percent Cash Back for purchasing </a:t>
              </a:r>
              <a:r>
                <a:rPr lang="en-US" altLang="zh-TW" dirty="0" err="1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 panose="020B0604020202020204" pitchFamily="34" charset="0"/>
                </a:rPr>
                <a:t>markethongkong</a:t>
              </a:r>
              <a:r>
                <a:rPr lang="en-US" altLang="zh-TW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 panose="020B0604020202020204" pitchFamily="34" charset="0"/>
                </a:rPr>
                <a:t>™ branded products and those from our Partner Stores where you see the Cashback </a:t>
              </a:r>
              <a:r>
                <a:rPr lang="en-US" altLang="zh-TW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 panose="020B0604020202020204" pitchFamily="34" charset="0"/>
                </a:rPr>
                <a:t>logo</a:t>
              </a:r>
              <a:endParaRPr lang="en-US" altLang="zh-TW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27149" y="3129144"/>
              <a:ext cx="573235" cy="457200"/>
              <a:chOff x="427149" y="3129144"/>
              <a:chExt cx="573235" cy="45720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485165" y="3129144"/>
                <a:ext cx="457200" cy="4572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27149" y="3203856"/>
                <a:ext cx="573235" cy="3488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100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a typeface="Apple LiGothic" pitchFamily="2" charset="-120"/>
                  </a:rPr>
                  <a:t>50%</a:t>
                </a: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259565" y="2955652"/>
            <a:ext cx="3320144" cy="923341"/>
            <a:chOff x="377371" y="4683513"/>
            <a:chExt cx="4426858" cy="1231122"/>
          </a:xfrm>
        </p:grpSpPr>
        <p:grpSp>
          <p:nvGrpSpPr>
            <p:cNvPr id="31" name="Group 30"/>
            <p:cNvGrpSpPr/>
            <p:nvPr/>
          </p:nvGrpSpPr>
          <p:grpSpPr>
            <a:xfrm>
              <a:off x="377371" y="4683513"/>
              <a:ext cx="4426858" cy="1231122"/>
              <a:chOff x="377371" y="4683513"/>
              <a:chExt cx="4426858" cy="1231122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7371" y="4683513"/>
                <a:ext cx="4426858" cy="983433"/>
              </a:xfrm>
              <a:prstGeom prst="roundRect">
                <a:avLst>
                  <a:gd name="adj" fmla="val 13357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72465" y="4801524"/>
                <a:ext cx="457200" cy="4572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066100" y="4683528"/>
                <a:ext cx="3598615" cy="1231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zh-TW" altLang="en-US" sz="1500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a typeface="Apple LiGothic" pitchFamily="2" charset="-120"/>
                    <a:cs typeface="Arial" panose="020B0604020202020204" pitchFamily="34" charset="0"/>
                  </a:rPr>
                  <a:t>每次引薦他人合格購物 都可讓你獲得</a:t>
                </a:r>
                <a:r>
                  <a:rPr lang="en-US" altLang="zh-TW" sz="1500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a typeface="Apple LiGothic" pitchFamily="2" charset="-120"/>
                    <a:cs typeface="Arial" panose="020B0604020202020204" pitchFamily="34" charset="0"/>
                  </a:rPr>
                  <a:t>0.5%</a:t>
                </a:r>
                <a:r>
                  <a:rPr lang="zh-TW" altLang="en-US" sz="1500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a typeface="Apple LiGothic" pitchFamily="2" charset="-120"/>
                    <a:cs typeface="Arial" panose="020B0604020202020204" pitchFamily="34" charset="0"/>
                  </a:rPr>
                  <a:t>現金回贈</a:t>
                </a:r>
                <a:r>
                  <a:rPr lang="zh-TW" altLang="en-US" sz="1500" dirty="0" smtClean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a typeface="Apple LiGothic" pitchFamily="2" charset="-120"/>
                    <a:cs typeface="Arial" panose="020B0604020202020204" pitchFamily="34" charset="0"/>
                  </a:rPr>
                  <a:t>。</a:t>
                </a:r>
                <a:r>
                  <a:rPr lang="en-US" altLang="zh-TW" sz="1200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a typeface="Apple LiGothic" pitchFamily="2" charset="-120"/>
                    <a:cs typeface="Arial" panose="020B0604020202020204" pitchFamily="34" charset="0"/>
                  </a:rPr>
                  <a:t>Earn ½ percent on eligible referral purchases</a:t>
                </a:r>
              </a:p>
              <a:p>
                <a:pPr defTabSz="342900"/>
                <a:endParaRPr lang="zh-TW" altLang="en-US" sz="12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435820" y="4876630"/>
              <a:ext cx="5304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</a:rPr>
                <a:t>½%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59565" y="3724368"/>
            <a:ext cx="3320144" cy="738675"/>
            <a:chOff x="377371" y="4795159"/>
            <a:chExt cx="4426858" cy="984902"/>
          </a:xfrm>
        </p:grpSpPr>
        <p:grpSp>
          <p:nvGrpSpPr>
            <p:cNvPr id="25" name="Group 24"/>
            <p:cNvGrpSpPr/>
            <p:nvPr/>
          </p:nvGrpSpPr>
          <p:grpSpPr>
            <a:xfrm>
              <a:off x="377371" y="4795159"/>
              <a:ext cx="4426858" cy="984902"/>
              <a:chOff x="377371" y="4683513"/>
              <a:chExt cx="4426858" cy="984902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377371" y="4683513"/>
                <a:ext cx="4426858" cy="945834"/>
              </a:xfrm>
              <a:prstGeom prst="roundRect">
                <a:avLst>
                  <a:gd name="adj" fmla="val 13357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72465" y="4801524"/>
                <a:ext cx="457200" cy="4572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066099" y="4683528"/>
                <a:ext cx="3738129" cy="984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zh-TW" altLang="en-US" sz="1500" dirty="0">
                    <a:ln>
                      <a:solidFill>
                        <a:prstClr val="white"/>
                      </a:solidFill>
                    </a:ln>
                    <a:solidFill>
                      <a:srgbClr val="DEDEDE"/>
                    </a:solidFill>
                    <a:ea typeface="Apple LiGothic" pitchFamily="2" charset="-120"/>
                    <a:cs typeface="Arial" panose="020B0604020202020204" pitchFamily="34" charset="0"/>
                  </a:rPr>
                  <a:t>你及你的顧客可以進入購物</a:t>
                </a:r>
                <a:r>
                  <a:rPr lang="zh-CN" altLang="en-US" sz="1500" dirty="0">
                    <a:ln>
                      <a:solidFill>
                        <a:prstClr val="white"/>
                      </a:solidFill>
                    </a:ln>
                    <a:solidFill>
                      <a:srgbClr val="DEDEDE"/>
                    </a:solidFill>
                    <a:ea typeface="PMingLiU" panose="02020500000000000000" pitchFamily="18" charset="-120"/>
                    <a:cs typeface="Arial" panose="020B0604020202020204" pitchFamily="34" charset="0"/>
                  </a:rPr>
                  <a:t>的商店</a:t>
                </a:r>
                <a:r>
                  <a:rPr lang="zh-TW" altLang="en-US" sz="1500" dirty="0">
                    <a:ln>
                      <a:solidFill>
                        <a:prstClr val="white"/>
                      </a:solidFill>
                    </a:ln>
                    <a:solidFill>
                      <a:srgbClr val="DEDEDE"/>
                    </a:solidFill>
                    <a:ea typeface="Apple LiGothic" pitchFamily="2" charset="-120"/>
                    <a:cs typeface="Arial" panose="020B0604020202020204" pitchFamily="34" charset="0"/>
                  </a:rPr>
                  <a:t>超過</a:t>
                </a:r>
                <a:r>
                  <a:rPr lang="en-US" altLang="zh-TW" sz="1500" dirty="0">
                    <a:ln>
                      <a:solidFill>
                        <a:prstClr val="white"/>
                      </a:solidFill>
                    </a:ln>
                    <a:solidFill>
                      <a:srgbClr val="DEDEDE"/>
                    </a:solidFill>
                    <a:ea typeface="Apple LiGothic" pitchFamily="2" charset="-120"/>
                    <a:cs typeface="Arial" panose="020B0604020202020204" pitchFamily="34" charset="0"/>
                  </a:rPr>
                  <a:t>1300</a:t>
                </a:r>
                <a:r>
                  <a:rPr lang="zh-CN" altLang="en-US" sz="1500" dirty="0" smtClean="0">
                    <a:ln>
                      <a:solidFill>
                        <a:prstClr val="white"/>
                      </a:solidFill>
                    </a:ln>
                    <a:solidFill>
                      <a:srgbClr val="DEDEDE"/>
                    </a:solidFill>
                    <a:ea typeface="PMingLiU" panose="02020500000000000000" pitchFamily="18" charset="-120"/>
                    <a:cs typeface="Arial" panose="020B0604020202020204" pitchFamily="34" charset="0"/>
                  </a:rPr>
                  <a:t>家 </a:t>
                </a:r>
                <a:r>
                  <a:rPr lang="en-US" altLang="zh-CN" sz="1200" dirty="0" smtClean="0">
                    <a:ln>
                      <a:solidFill>
                        <a:prstClr val="white"/>
                      </a:solidFill>
                    </a:ln>
                    <a:solidFill>
                      <a:srgbClr val="DEDEDE"/>
                    </a:solidFill>
                    <a:ea typeface="PMingLiU" panose="02020500000000000000" pitchFamily="18" charset="-120"/>
                    <a:cs typeface="Arial" panose="020B0604020202020204" pitchFamily="34" charset="0"/>
                  </a:rPr>
                  <a:t>More than 1300 Partner Stores for you and your customers</a:t>
                </a:r>
                <a:endParaRPr lang="en-US" sz="1200" dirty="0">
                  <a:ln>
                    <a:solidFill>
                      <a:prstClr val="white"/>
                    </a:solidFill>
                  </a:ln>
                  <a:solidFill>
                    <a:srgbClr val="DEDEDE"/>
                  </a:solidFill>
                  <a:ea typeface="Apple LiGothic" pitchFamily="2" charset="-12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Freeform 6"/>
            <p:cNvSpPr>
              <a:spLocks noEditPoints="1"/>
            </p:cNvSpPr>
            <p:nvPr/>
          </p:nvSpPr>
          <p:spPr bwMode="auto">
            <a:xfrm>
              <a:off x="574788" y="5026776"/>
              <a:ext cx="252551" cy="229987"/>
            </a:xfrm>
            <a:custGeom>
              <a:avLst/>
              <a:gdLst>
                <a:gd name="T0" fmla="*/ 1007 w 3580"/>
                <a:gd name="T1" fmla="*/ 2233 h 3571"/>
                <a:gd name="T2" fmla="*/ 1116 w 3580"/>
                <a:gd name="T3" fmla="*/ 2318 h 3571"/>
                <a:gd name="T4" fmla="*/ 1062 w 3580"/>
                <a:gd name="T5" fmla="*/ 2439 h 3571"/>
                <a:gd name="T6" fmla="*/ 1119 w 3580"/>
                <a:gd name="T7" fmla="*/ 2791 h 3571"/>
                <a:gd name="T8" fmla="*/ 1033 w 3580"/>
                <a:gd name="T9" fmla="*/ 2899 h 3571"/>
                <a:gd name="T10" fmla="*/ 907 w 3580"/>
                <a:gd name="T11" fmla="*/ 2840 h 3571"/>
                <a:gd name="T12" fmla="*/ 933 w 3580"/>
                <a:gd name="T13" fmla="*/ 2709 h 3571"/>
                <a:gd name="T14" fmla="*/ 898 w 3580"/>
                <a:gd name="T15" fmla="*/ 2367 h 3571"/>
                <a:gd name="T16" fmla="*/ 958 w 3580"/>
                <a:gd name="T17" fmla="*/ 2243 h 3571"/>
                <a:gd name="T18" fmla="*/ 1882 w 3580"/>
                <a:gd name="T19" fmla="*/ 2732 h 3571"/>
                <a:gd name="T20" fmla="*/ 2197 w 3580"/>
                <a:gd name="T21" fmla="*/ 2100 h 3571"/>
                <a:gd name="T22" fmla="*/ 1720 w 3580"/>
                <a:gd name="T23" fmla="*/ 1691 h 3571"/>
                <a:gd name="T24" fmla="*/ 1493 w 3580"/>
                <a:gd name="T25" fmla="*/ 1871 h 3571"/>
                <a:gd name="T26" fmla="*/ 3020 w 3580"/>
                <a:gd name="T27" fmla="*/ 1882 h 3571"/>
                <a:gd name="T28" fmla="*/ 2780 w 3580"/>
                <a:gd name="T29" fmla="*/ 1726 h 3571"/>
                <a:gd name="T30" fmla="*/ 2685 w 3580"/>
                <a:gd name="T31" fmla="*/ 1451 h 3571"/>
                <a:gd name="T32" fmla="*/ 2586 w 3580"/>
                <a:gd name="T33" fmla="*/ 1730 h 3571"/>
                <a:gd name="T34" fmla="*/ 2340 w 3580"/>
                <a:gd name="T35" fmla="*/ 1886 h 3571"/>
                <a:gd name="T36" fmla="*/ 2041 w 3580"/>
                <a:gd name="T37" fmla="*/ 1853 h 3571"/>
                <a:gd name="T38" fmla="*/ 1835 w 3580"/>
                <a:gd name="T39" fmla="*/ 1647 h 3571"/>
                <a:gd name="T40" fmla="*/ 892 w 3580"/>
                <a:gd name="T41" fmla="*/ 1502 h 3571"/>
                <a:gd name="T42" fmla="*/ 767 w 3580"/>
                <a:gd name="T43" fmla="*/ 1761 h 3571"/>
                <a:gd name="T44" fmla="*/ 559 w 3580"/>
                <a:gd name="T45" fmla="*/ 3348 h 3571"/>
                <a:gd name="T46" fmla="*/ 1058 w 3580"/>
                <a:gd name="T47" fmla="*/ 1794 h 3571"/>
                <a:gd name="T48" fmla="*/ 907 w 3580"/>
                <a:gd name="T49" fmla="*/ 1552 h 3571"/>
                <a:gd name="T50" fmla="*/ 3576 w 3580"/>
                <a:gd name="T51" fmla="*/ 1502 h 3571"/>
                <a:gd name="T52" fmla="*/ 3452 w 3580"/>
                <a:gd name="T53" fmla="*/ 1761 h 3571"/>
                <a:gd name="T54" fmla="*/ 3243 w 3580"/>
                <a:gd name="T55" fmla="*/ 3348 h 3571"/>
                <a:gd name="T56" fmla="*/ 3568 w 3580"/>
                <a:gd name="T57" fmla="*/ 3411 h 3571"/>
                <a:gd name="T58" fmla="*/ 3537 w 3580"/>
                <a:gd name="T59" fmla="*/ 3546 h 3571"/>
                <a:gd name="T60" fmla="*/ 63 w 3580"/>
                <a:gd name="T61" fmla="*/ 3561 h 3571"/>
                <a:gd name="T62" fmla="*/ 3 w 3580"/>
                <a:gd name="T63" fmla="*/ 3435 h 3571"/>
                <a:gd name="T64" fmla="*/ 112 w 3580"/>
                <a:gd name="T65" fmla="*/ 3348 h 3571"/>
                <a:gd name="T66" fmla="*/ 163 w 3580"/>
                <a:gd name="T67" fmla="*/ 1794 h 3571"/>
                <a:gd name="T68" fmla="*/ 12 w 3580"/>
                <a:gd name="T69" fmla="*/ 1552 h 3571"/>
                <a:gd name="T70" fmla="*/ 1317 w 3580"/>
                <a:gd name="T71" fmla="*/ 509 h 3571"/>
                <a:gd name="T72" fmla="*/ 1069 w 3580"/>
                <a:gd name="T73" fmla="*/ 1031 h 3571"/>
                <a:gd name="T74" fmla="*/ 1147 w 3580"/>
                <a:gd name="T75" fmla="*/ 1052 h 3571"/>
                <a:gd name="T76" fmla="*/ 1395 w 3580"/>
                <a:gd name="T77" fmla="*/ 541 h 3571"/>
                <a:gd name="T78" fmla="*/ 886 w 3580"/>
                <a:gd name="T79" fmla="*/ 504 h 3571"/>
                <a:gd name="T80" fmla="*/ 616 w 3580"/>
                <a:gd name="T81" fmla="*/ 1014 h 3571"/>
                <a:gd name="T82" fmla="*/ 687 w 3580"/>
                <a:gd name="T83" fmla="*/ 1059 h 3571"/>
                <a:gd name="T84" fmla="*/ 951 w 3580"/>
                <a:gd name="T85" fmla="*/ 555 h 3571"/>
                <a:gd name="T86" fmla="*/ 2688 w 3580"/>
                <a:gd name="T87" fmla="*/ 503 h 3571"/>
                <a:gd name="T88" fmla="*/ 2630 w 3580"/>
                <a:gd name="T89" fmla="*/ 566 h 3571"/>
                <a:gd name="T90" fmla="*/ 2908 w 3580"/>
                <a:gd name="T91" fmla="*/ 1061 h 3571"/>
                <a:gd name="T92" fmla="*/ 2965 w 3580"/>
                <a:gd name="T93" fmla="*/ 1009 h 3571"/>
                <a:gd name="T94" fmla="*/ 2702 w 3580"/>
                <a:gd name="T95" fmla="*/ 505 h 3571"/>
                <a:gd name="T96" fmla="*/ 2168 w 3580"/>
                <a:gd name="T97" fmla="*/ 530 h 3571"/>
                <a:gd name="T98" fmla="*/ 2421 w 3580"/>
                <a:gd name="T99" fmla="*/ 1044 h 3571"/>
                <a:gd name="T100" fmla="*/ 2500 w 3580"/>
                <a:gd name="T101" fmla="*/ 1045 h 3571"/>
                <a:gd name="T102" fmla="*/ 2266 w 3580"/>
                <a:gd name="T103" fmla="*/ 531 h 3571"/>
                <a:gd name="T104" fmla="*/ 1772 w 3580"/>
                <a:gd name="T105" fmla="*/ 505 h 3571"/>
                <a:gd name="T106" fmla="*/ 1737 w 3580"/>
                <a:gd name="T107" fmla="*/ 1022 h 3571"/>
                <a:gd name="T108" fmla="*/ 1823 w 3580"/>
                <a:gd name="T109" fmla="*/ 1050 h 3571"/>
                <a:gd name="T110" fmla="*/ 1835 w 3580"/>
                <a:gd name="T111" fmla="*/ 526 h 3571"/>
                <a:gd name="T112" fmla="*/ 3580 w 3580"/>
                <a:gd name="T113" fmla="*/ 1228 h 3571"/>
                <a:gd name="T114" fmla="*/ 3069 w 3580"/>
                <a:gd name="T115" fmla="*/ 12 h 3571"/>
                <a:gd name="T116" fmla="*/ 3129 w 3580"/>
                <a:gd name="T117" fmla="*/ 138 h 3571"/>
                <a:gd name="T118" fmla="*/ 3020 w 3580"/>
                <a:gd name="T119" fmla="*/ 224 h 3571"/>
                <a:gd name="T120" fmla="*/ 459 w 3580"/>
                <a:gd name="T121" fmla="*/ 161 h 3571"/>
                <a:gd name="T122" fmla="*/ 490 w 3580"/>
                <a:gd name="T123" fmla="*/ 25 h 3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80" h="3571">
                  <a:moveTo>
                    <a:pt x="2514" y="2416"/>
                  </a:moveTo>
                  <a:lnTo>
                    <a:pt x="2594" y="2495"/>
                  </a:lnTo>
                  <a:lnTo>
                    <a:pt x="2277" y="2810"/>
                  </a:lnTo>
                  <a:lnTo>
                    <a:pt x="2197" y="2732"/>
                  </a:lnTo>
                  <a:lnTo>
                    <a:pt x="2514" y="2416"/>
                  </a:lnTo>
                  <a:close/>
                  <a:moveTo>
                    <a:pt x="1007" y="2233"/>
                  </a:moveTo>
                  <a:lnTo>
                    <a:pt x="1033" y="2235"/>
                  </a:lnTo>
                  <a:lnTo>
                    <a:pt x="1056" y="2243"/>
                  </a:lnTo>
                  <a:lnTo>
                    <a:pt x="1076" y="2257"/>
                  </a:lnTo>
                  <a:lnTo>
                    <a:pt x="1094" y="2274"/>
                  </a:lnTo>
                  <a:lnTo>
                    <a:pt x="1107" y="2295"/>
                  </a:lnTo>
                  <a:lnTo>
                    <a:pt x="1116" y="2318"/>
                  </a:lnTo>
                  <a:lnTo>
                    <a:pt x="1119" y="2343"/>
                  </a:lnTo>
                  <a:lnTo>
                    <a:pt x="1116" y="2367"/>
                  </a:lnTo>
                  <a:lnTo>
                    <a:pt x="1108" y="2389"/>
                  </a:lnTo>
                  <a:lnTo>
                    <a:pt x="1097" y="2409"/>
                  </a:lnTo>
                  <a:lnTo>
                    <a:pt x="1081" y="2425"/>
                  </a:lnTo>
                  <a:lnTo>
                    <a:pt x="1062" y="2439"/>
                  </a:lnTo>
                  <a:lnTo>
                    <a:pt x="1062" y="2695"/>
                  </a:lnTo>
                  <a:lnTo>
                    <a:pt x="1081" y="2709"/>
                  </a:lnTo>
                  <a:lnTo>
                    <a:pt x="1097" y="2726"/>
                  </a:lnTo>
                  <a:lnTo>
                    <a:pt x="1108" y="2745"/>
                  </a:lnTo>
                  <a:lnTo>
                    <a:pt x="1116" y="2767"/>
                  </a:lnTo>
                  <a:lnTo>
                    <a:pt x="1119" y="2791"/>
                  </a:lnTo>
                  <a:lnTo>
                    <a:pt x="1116" y="2816"/>
                  </a:lnTo>
                  <a:lnTo>
                    <a:pt x="1107" y="2840"/>
                  </a:lnTo>
                  <a:lnTo>
                    <a:pt x="1094" y="2860"/>
                  </a:lnTo>
                  <a:lnTo>
                    <a:pt x="1076" y="2878"/>
                  </a:lnTo>
                  <a:lnTo>
                    <a:pt x="1056" y="2891"/>
                  </a:lnTo>
                  <a:lnTo>
                    <a:pt x="1033" y="2899"/>
                  </a:lnTo>
                  <a:lnTo>
                    <a:pt x="1007" y="2901"/>
                  </a:lnTo>
                  <a:lnTo>
                    <a:pt x="981" y="2899"/>
                  </a:lnTo>
                  <a:lnTo>
                    <a:pt x="958" y="2891"/>
                  </a:lnTo>
                  <a:lnTo>
                    <a:pt x="937" y="2878"/>
                  </a:lnTo>
                  <a:lnTo>
                    <a:pt x="920" y="2860"/>
                  </a:lnTo>
                  <a:lnTo>
                    <a:pt x="907" y="2840"/>
                  </a:lnTo>
                  <a:lnTo>
                    <a:pt x="898" y="2816"/>
                  </a:lnTo>
                  <a:lnTo>
                    <a:pt x="895" y="2791"/>
                  </a:lnTo>
                  <a:lnTo>
                    <a:pt x="898" y="2767"/>
                  </a:lnTo>
                  <a:lnTo>
                    <a:pt x="905" y="2745"/>
                  </a:lnTo>
                  <a:lnTo>
                    <a:pt x="916" y="2726"/>
                  </a:lnTo>
                  <a:lnTo>
                    <a:pt x="933" y="2709"/>
                  </a:lnTo>
                  <a:lnTo>
                    <a:pt x="951" y="2695"/>
                  </a:lnTo>
                  <a:lnTo>
                    <a:pt x="951" y="2439"/>
                  </a:lnTo>
                  <a:lnTo>
                    <a:pt x="933" y="2425"/>
                  </a:lnTo>
                  <a:lnTo>
                    <a:pt x="916" y="2409"/>
                  </a:lnTo>
                  <a:lnTo>
                    <a:pt x="905" y="2389"/>
                  </a:lnTo>
                  <a:lnTo>
                    <a:pt x="898" y="2367"/>
                  </a:lnTo>
                  <a:lnTo>
                    <a:pt x="895" y="2343"/>
                  </a:lnTo>
                  <a:lnTo>
                    <a:pt x="898" y="2318"/>
                  </a:lnTo>
                  <a:lnTo>
                    <a:pt x="907" y="2295"/>
                  </a:lnTo>
                  <a:lnTo>
                    <a:pt x="920" y="2274"/>
                  </a:lnTo>
                  <a:lnTo>
                    <a:pt x="937" y="2257"/>
                  </a:lnTo>
                  <a:lnTo>
                    <a:pt x="958" y="2243"/>
                  </a:lnTo>
                  <a:lnTo>
                    <a:pt x="981" y="2235"/>
                  </a:lnTo>
                  <a:lnTo>
                    <a:pt x="1007" y="2233"/>
                  </a:lnTo>
                  <a:close/>
                  <a:moveTo>
                    <a:pt x="2514" y="2100"/>
                  </a:moveTo>
                  <a:lnTo>
                    <a:pt x="2594" y="2179"/>
                  </a:lnTo>
                  <a:lnTo>
                    <a:pt x="1960" y="2810"/>
                  </a:lnTo>
                  <a:lnTo>
                    <a:pt x="1882" y="2732"/>
                  </a:lnTo>
                  <a:lnTo>
                    <a:pt x="2514" y="2100"/>
                  </a:lnTo>
                  <a:close/>
                  <a:moveTo>
                    <a:pt x="2197" y="2100"/>
                  </a:moveTo>
                  <a:lnTo>
                    <a:pt x="2277" y="2179"/>
                  </a:lnTo>
                  <a:lnTo>
                    <a:pt x="1960" y="2495"/>
                  </a:lnTo>
                  <a:lnTo>
                    <a:pt x="1882" y="2416"/>
                  </a:lnTo>
                  <a:lnTo>
                    <a:pt x="2197" y="2100"/>
                  </a:lnTo>
                  <a:close/>
                  <a:moveTo>
                    <a:pt x="1789" y="1451"/>
                  </a:moveTo>
                  <a:lnTo>
                    <a:pt x="1787" y="1503"/>
                  </a:lnTo>
                  <a:lnTo>
                    <a:pt x="1778" y="1554"/>
                  </a:lnTo>
                  <a:lnTo>
                    <a:pt x="1763" y="1602"/>
                  </a:lnTo>
                  <a:lnTo>
                    <a:pt x="1745" y="1647"/>
                  </a:lnTo>
                  <a:lnTo>
                    <a:pt x="1720" y="1691"/>
                  </a:lnTo>
                  <a:lnTo>
                    <a:pt x="1691" y="1730"/>
                  </a:lnTo>
                  <a:lnTo>
                    <a:pt x="1659" y="1767"/>
                  </a:lnTo>
                  <a:lnTo>
                    <a:pt x="1622" y="1799"/>
                  </a:lnTo>
                  <a:lnTo>
                    <a:pt x="1582" y="1828"/>
                  </a:lnTo>
                  <a:lnTo>
                    <a:pt x="1539" y="1853"/>
                  </a:lnTo>
                  <a:lnTo>
                    <a:pt x="1493" y="1871"/>
                  </a:lnTo>
                  <a:lnTo>
                    <a:pt x="1445" y="1886"/>
                  </a:lnTo>
                  <a:lnTo>
                    <a:pt x="1394" y="1895"/>
                  </a:lnTo>
                  <a:lnTo>
                    <a:pt x="1342" y="1897"/>
                  </a:lnTo>
                  <a:lnTo>
                    <a:pt x="1342" y="3348"/>
                  </a:lnTo>
                  <a:lnTo>
                    <a:pt x="3020" y="3348"/>
                  </a:lnTo>
                  <a:lnTo>
                    <a:pt x="3020" y="1882"/>
                  </a:lnTo>
                  <a:lnTo>
                    <a:pt x="2973" y="1867"/>
                  </a:lnTo>
                  <a:lnTo>
                    <a:pt x="2929" y="1847"/>
                  </a:lnTo>
                  <a:lnTo>
                    <a:pt x="2886" y="1822"/>
                  </a:lnTo>
                  <a:lnTo>
                    <a:pt x="2847" y="1794"/>
                  </a:lnTo>
                  <a:lnTo>
                    <a:pt x="2812" y="1761"/>
                  </a:lnTo>
                  <a:lnTo>
                    <a:pt x="2780" y="1726"/>
                  </a:lnTo>
                  <a:lnTo>
                    <a:pt x="2753" y="1686"/>
                  </a:lnTo>
                  <a:lnTo>
                    <a:pt x="2729" y="1644"/>
                  </a:lnTo>
                  <a:lnTo>
                    <a:pt x="2710" y="1599"/>
                  </a:lnTo>
                  <a:lnTo>
                    <a:pt x="2696" y="1552"/>
                  </a:lnTo>
                  <a:lnTo>
                    <a:pt x="2687" y="1502"/>
                  </a:lnTo>
                  <a:lnTo>
                    <a:pt x="2685" y="1451"/>
                  </a:lnTo>
                  <a:lnTo>
                    <a:pt x="2682" y="1503"/>
                  </a:lnTo>
                  <a:lnTo>
                    <a:pt x="2673" y="1554"/>
                  </a:lnTo>
                  <a:lnTo>
                    <a:pt x="2659" y="1602"/>
                  </a:lnTo>
                  <a:lnTo>
                    <a:pt x="2639" y="1647"/>
                  </a:lnTo>
                  <a:lnTo>
                    <a:pt x="2615" y="1691"/>
                  </a:lnTo>
                  <a:lnTo>
                    <a:pt x="2586" y="1730"/>
                  </a:lnTo>
                  <a:lnTo>
                    <a:pt x="2553" y="1767"/>
                  </a:lnTo>
                  <a:lnTo>
                    <a:pt x="2517" y="1799"/>
                  </a:lnTo>
                  <a:lnTo>
                    <a:pt x="2477" y="1828"/>
                  </a:lnTo>
                  <a:lnTo>
                    <a:pt x="2434" y="1853"/>
                  </a:lnTo>
                  <a:lnTo>
                    <a:pt x="2388" y="1871"/>
                  </a:lnTo>
                  <a:lnTo>
                    <a:pt x="2340" y="1886"/>
                  </a:lnTo>
                  <a:lnTo>
                    <a:pt x="2289" y="1895"/>
                  </a:lnTo>
                  <a:lnTo>
                    <a:pt x="2237" y="1897"/>
                  </a:lnTo>
                  <a:lnTo>
                    <a:pt x="2185" y="1895"/>
                  </a:lnTo>
                  <a:lnTo>
                    <a:pt x="2134" y="1886"/>
                  </a:lnTo>
                  <a:lnTo>
                    <a:pt x="2086" y="1871"/>
                  </a:lnTo>
                  <a:lnTo>
                    <a:pt x="2041" y="1853"/>
                  </a:lnTo>
                  <a:lnTo>
                    <a:pt x="1997" y="1828"/>
                  </a:lnTo>
                  <a:lnTo>
                    <a:pt x="1957" y="1799"/>
                  </a:lnTo>
                  <a:lnTo>
                    <a:pt x="1921" y="1767"/>
                  </a:lnTo>
                  <a:lnTo>
                    <a:pt x="1888" y="1730"/>
                  </a:lnTo>
                  <a:lnTo>
                    <a:pt x="1859" y="1691"/>
                  </a:lnTo>
                  <a:lnTo>
                    <a:pt x="1835" y="1647"/>
                  </a:lnTo>
                  <a:lnTo>
                    <a:pt x="1815" y="1602"/>
                  </a:lnTo>
                  <a:lnTo>
                    <a:pt x="1801" y="1554"/>
                  </a:lnTo>
                  <a:lnTo>
                    <a:pt x="1793" y="1503"/>
                  </a:lnTo>
                  <a:lnTo>
                    <a:pt x="1789" y="1451"/>
                  </a:lnTo>
                  <a:close/>
                  <a:moveTo>
                    <a:pt x="895" y="1451"/>
                  </a:moveTo>
                  <a:lnTo>
                    <a:pt x="892" y="1502"/>
                  </a:lnTo>
                  <a:lnTo>
                    <a:pt x="884" y="1552"/>
                  </a:lnTo>
                  <a:lnTo>
                    <a:pt x="870" y="1599"/>
                  </a:lnTo>
                  <a:lnTo>
                    <a:pt x="851" y="1644"/>
                  </a:lnTo>
                  <a:lnTo>
                    <a:pt x="827" y="1686"/>
                  </a:lnTo>
                  <a:lnTo>
                    <a:pt x="799" y="1726"/>
                  </a:lnTo>
                  <a:lnTo>
                    <a:pt x="767" y="1761"/>
                  </a:lnTo>
                  <a:lnTo>
                    <a:pt x="732" y="1794"/>
                  </a:lnTo>
                  <a:lnTo>
                    <a:pt x="693" y="1822"/>
                  </a:lnTo>
                  <a:lnTo>
                    <a:pt x="651" y="1847"/>
                  </a:lnTo>
                  <a:lnTo>
                    <a:pt x="606" y="1867"/>
                  </a:lnTo>
                  <a:lnTo>
                    <a:pt x="559" y="1882"/>
                  </a:lnTo>
                  <a:lnTo>
                    <a:pt x="559" y="3348"/>
                  </a:lnTo>
                  <a:lnTo>
                    <a:pt x="1231" y="3348"/>
                  </a:lnTo>
                  <a:lnTo>
                    <a:pt x="1231" y="1882"/>
                  </a:lnTo>
                  <a:lnTo>
                    <a:pt x="1183" y="1867"/>
                  </a:lnTo>
                  <a:lnTo>
                    <a:pt x="1138" y="1847"/>
                  </a:lnTo>
                  <a:lnTo>
                    <a:pt x="1097" y="1822"/>
                  </a:lnTo>
                  <a:lnTo>
                    <a:pt x="1058" y="1794"/>
                  </a:lnTo>
                  <a:lnTo>
                    <a:pt x="1022" y="1761"/>
                  </a:lnTo>
                  <a:lnTo>
                    <a:pt x="990" y="1726"/>
                  </a:lnTo>
                  <a:lnTo>
                    <a:pt x="962" y="1686"/>
                  </a:lnTo>
                  <a:lnTo>
                    <a:pt x="939" y="1644"/>
                  </a:lnTo>
                  <a:lnTo>
                    <a:pt x="920" y="1599"/>
                  </a:lnTo>
                  <a:lnTo>
                    <a:pt x="907" y="1552"/>
                  </a:lnTo>
                  <a:lnTo>
                    <a:pt x="898" y="1502"/>
                  </a:lnTo>
                  <a:lnTo>
                    <a:pt x="895" y="1451"/>
                  </a:lnTo>
                  <a:close/>
                  <a:moveTo>
                    <a:pt x="0" y="1340"/>
                  </a:moveTo>
                  <a:lnTo>
                    <a:pt x="3580" y="1340"/>
                  </a:lnTo>
                  <a:lnTo>
                    <a:pt x="3580" y="1451"/>
                  </a:lnTo>
                  <a:lnTo>
                    <a:pt x="3576" y="1502"/>
                  </a:lnTo>
                  <a:lnTo>
                    <a:pt x="3568" y="1552"/>
                  </a:lnTo>
                  <a:lnTo>
                    <a:pt x="3555" y="1599"/>
                  </a:lnTo>
                  <a:lnTo>
                    <a:pt x="3535" y="1644"/>
                  </a:lnTo>
                  <a:lnTo>
                    <a:pt x="3512" y="1686"/>
                  </a:lnTo>
                  <a:lnTo>
                    <a:pt x="3484" y="1726"/>
                  </a:lnTo>
                  <a:lnTo>
                    <a:pt x="3452" y="1761"/>
                  </a:lnTo>
                  <a:lnTo>
                    <a:pt x="3416" y="1794"/>
                  </a:lnTo>
                  <a:lnTo>
                    <a:pt x="3377" y="1822"/>
                  </a:lnTo>
                  <a:lnTo>
                    <a:pt x="3336" y="1847"/>
                  </a:lnTo>
                  <a:lnTo>
                    <a:pt x="3291" y="1867"/>
                  </a:lnTo>
                  <a:lnTo>
                    <a:pt x="3243" y="1882"/>
                  </a:lnTo>
                  <a:lnTo>
                    <a:pt x="3243" y="3348"/>
                  </a:lnTo>
                  <a:lnTo>
                    <a:pt x="3468" y="3348"/>
                  </a:lnTo>
                  <a:lnTo>
                    <a:pt x="3494" y="3351"/>
                  </a:lnTo>
                  <a:lnTo>
                    <a:pt x="3517" y="3360"/>
                  </a:lnTo>
                  <a:lnTo>
                    <a:pt x="3537" y="3373"/>
                  </a:lnTo>
                  <a:lnTo>
                    <a:pt x="3555" y="3390"/>
                  </a:lnTo>
                  <a:lnTo>
                    <a:pt x="3568" y="3411"/>
                  </a:lnTo>
                  <a:lnTo>
                    <a:pt x="3576" y="3435"/>
                  </a:lnTo>
                  <a:lnTo>
                    <a:pt x="3580" y="3460"/>
                  </a:lnTo>
                  <a:lnTo>
                    <a:pt x="3576" y="3486"/>
                  </a:lnTo>
                  <a:lnTo>
                    <a:pt x="3568" y="3508"/>
                  </a:lnTo>
                  <a:lnTo>
                    <a:pt x="3555" y="3530"/>
                  </a:lnTo>
                  <a:lnTo>
                    <a:pt x="3537" y="3546"/>
                  </a:lnTo>
                  <a:lnTo>
                    <a:pt x="3517" y="3561"/>
                  </a:lnTo>
                  <a:lnTo>
                    <a:pt x="3494" y="3568"/>
                  </a:lnTo>
                  <a:lnTo>
                    <a:pt x="3468" y="3571"/>
                  </a:lnTo>
                  <a:lnTo>
                    <a:pt x="112" y="3571"/>
                  </a:lnTo>
                  <a:lnTo>
                    <a:pt x="86" y="3568"/>
                  </a:lnTo>
                  <a:lnTo>
                    <a:pt x="63" y="3561"/>
                  </a:lnTo>
                  <a:lnTo>
                    <a:pt x="42" y="3546"/>
                  </a:lnTo>
                  <a:lnTo>
                    <a:pt x="25" y="3530"/>
                  </a:lnTo>
                  <a:lnTo>
                    <a:pt x="11" y="3508"/>
                  </a:lnTo>
                  <a:lnTo>
                    <a:pt x="3" y="3486"/>
                  </a:lnTo>
                  <a:lnTo>
                    <a:pt x="0" y="3460"/>
                  </a:lnTo>
                  <a:lnTo>
                    <a:pt x="3" y="3435"/>
                  </a:lnTo>
                  <a:lnTo>
                    <a:pt x="11" y="3411"/>
                  </a:lnTo>
                  <a:lnTo>
                    <a:pt x="25" y="3390"/>
                  </a:lnTo>
                  <a:lnTo>
                    <a:pt x="42" y="3373"/>
                  </a:lnTo>
                  <a:lnTo>
                    <a:pt x="63" y="3360"/>
                  </a:lnTo>
                  <a:lnTo>
                    <a:pt x="86" y="3351"/>
                  </a:lnTo>
                  <a:lnTo>
                    <a:pt x="112" y="3348"/>
                  </a:lnTo>
                  <a:lnTo>
                    <a:pt x="335" y="3348"/>
                  </a:lnTo>
                  <a:lnTo>
                    <a:pt x="335" y="1882"/>
                  </a:lnTo>
                  <a:lnTo>
                    <a:pt x="288" y="1867"/>
                  </a:lnTo>
                  <a:lnTo>
                    <a:pt x="244" y="1847"/>
                  </a:lnTo>
                  <a:lnTo>
                    <a:pt x="201" y="1822"/>
                  </a:lnTo>
                  <a:lnTo>
                    <a:pt x="163" y="1794"/>
                  </a:lnTo>
                  <a:lnTo>
                    <a:pt x="127" y="1761"/>
                  </a:lnTo>
                  <a:lnTo>
                    <a:pt x="96" y="1726"/>
                  </a:lnTo>
                  <a:lnTo>
                    <a:pt x="67" y="1686"/>
                  </a:lnTo>
                  <a:lnTo>
                    <a:pt x="45" y="1644"/>
                  </a:lnTo>
                  <a:lnTo>
                    <a:pt x="25" y="1599"/>
                  </a:lnTo>
                  <a:lnTo>
                    <a:pt x="12" y="1552"/>
                  </a:lnTo>
                  <a:lnTo>
                    <a:pt x="3" y="1502"/>
                  </a:lnTo>
                  <a:lnTo>
                    <a:pt x="0" y="1451"/>
                  </a:lnTo>
                  <a:lnTo>
                    <a:pt x="0" y="1340"/>
                  </a:lnTo>
                  <a:close/>
                  <a:moveTo>
                    <a:pt x="1351" y="503"/>
                  </a:moveTo>
                  <a:lnTo>
                    <a:pt x="1333" y="504"/>
                  </a:lnTo>
                  <a:lnTo>
                    <a:pt x="1317" y="509"/>
                  </a:lnTo>
                  <a:lnTo>
                    <a:pt x="1303" y="519"/>
                  </a:lnTo>
                  <a:lnTo>
                    <a:pt x="1293" y="533"/>
                  </a:lnTo>
                  <a:lnTo>
                    <a:pt x="1069" y="980"/>
                  </a:lnTo>
                  <a:lnTo>
                    <a:pt x="1063" y="997"/>
                  </a:lnTo>
                  <a:lnTo>
                    <a:pt x="1063" y="1014"/>
                  </a:lnTo>
                  <a:lnTo>
                    <a:pt x="1069" y="1031"/>
                  </a:lnTo>
                  <a:lnTo>
                    <a:pt x="1080" y="1045"/>
                  </a:lnTo>
                  <a:lnTo>
                    <a:pt x="1094" y="1055"/>
                  </a:lnTo>
                  <a:lnTo>
                    <a:pt x="1106" y="1059"/>
                  </a:lnTo>
                  <a:lnTo>
                    <a:pt x="1119" y="1061"/>
                  </a:lnTo>
                  <a:lnTo>
                    <a:pt x="1134" y="1059"/>
                  </a:lnTo>
                  <a:lnTo>
                    <a:pt x="1147" y="1052"/>
                  </a:lnTo>
                  <a:lnTo>
                    <a:pt x="1159" y="1043"/>
                  </a:lnTo>
                  <a:lnTo>
                    <a:pt x="1169" y="1030"/>
                  </a:lnTo>
                  <a:lnTo>
                    <a:pt x="1392" y="583"/>
                  </a:lnTo>
                  <a:lnTo>
                    <a:pt x="1397" y="569"/>
                  </a:lnTo>
                  <a:lnTo>
                    <a:pt x="1399" y="555"/>
                  </a:lnTo>
                  <a:lnTo>
                    <a:pt x="1395" y="541"/>
                  </a:lnTo>
                  <a:lnTo>
                    <a:pt x="1389" y="528"/>
                  </a:lnTo>
                  <a:lnTo>
                    <a:pt x="1380" y="517"/>
                  </a:lnTo>
                  <a:lnTo>
                    <a:pt x="1367" y="508"/>
                  </a:lnTo>
                  <a:lnTo>
                    <a:pt x="1351" y="503"/>
                  </a:lnTo>
                  <a:close/>
                  <a:moveTo>
                    <a:pt x="903" y="503"/>
                  </a:moveTo>
                  <a:lnTo>
                    <a:pt x="886" y="504"/>
                  </a:lnTo>
                  <a:lnTo>
                    <a:pt x="870" y="509"/>
                  </a:lnTo>
                  <a:lnTo>
                    <a:pt x="855" y="519"/>
                  </a:lnTo>
                  <a:lnTo>
                    <a:pt x="845" y="533"/>
                  </a:lnTo>
                  <a:lnTo>
                    <a:pt x="621" y="980"/>
                  </a:lnTo>
                  <a:lnTo>
                    <a:pt x="616" y="997"/>
                  </a:lnTo>
                  <a:lnTo>
                    <a:pt x="616" y="1014"/>
                  </a:lnTo>
                  <a:lnTo>
                    <a:pt x="621" y="1031"/>
                  </a:lnTo>
                  <a:lnTo>
                    <a:pt x="631" y="1045"/>
                  </a:lnTo>
                  <a:lnTo>
                    <a:pt x="646" y="1055"/>
                  </a:lnTo>
                  <a:lnTo>
                    <a:pt x="658" y="1059"/>
                  </a:lnTo>
                  <a:lnTo>
                    <a:pt x="671" y="1061"/>
                  </a:lnTo>
                  <a:lnTo>
                    <a:pt x="687" y="1059"/>
                  </a:lnTo>
                  <a:lnTo>
                    <a:pt x="700" y="1052"/>
                  </a:lnTo>
                  <a:lnTo>
                    <a:pt x="712" y="1043"/>
                  </a:lnTo>
                  <a:lnTo>
                    <a:pt x="722" y="1030"/>
                  </a:lnTo>
                  <a:lnTo>
                    <a:pt x="945" y="583"/>
                  </a:lnTo>
                  <a:lnTo>
                    <a:pt x="950" y="569"/>
                  </a:lnTo>
                  <a:lnTo>
                    <a:pt x="951" y="555"/>
                  </a:lnTo>
                  <a:lnTo>
                    <a:pt x="948" y="541"/>
                  </a:lnTo>
                  <a:lnTo>
                    <a:pt x="941" y="528"/>
                  </a:lnTo>
                  <a:lnTo>
                    <a:pt x="933" y="517"/>
                  </a:lnTo>
                  <a:lnTo>
                    <a:pt x="920" y="508"/>
                  </a:lnTo>
                  <a:lnTo>
                    <a:pt x="903" y="503"/>
                  </a:lnTo>
                  <a:close/>
                  <a:moveTo>
                    <a:pt x="2688" y="503"/>
                  </a:moveTo>
                  <a:lnTo>
                    <a:pt x="2674" y="504"/>
                  </a:lnTo>
                  <a:lnTo>
                    <a:pt x="2660" y="508"/>
                  </a:lnTo>
                  <a:lnTo>
                    <a:pt x="2645" y="519"/>
                  </a:lnTo>
                  <a:lnTo>
                    <a:pt x="2635" y="533"/>
                  </a:lnTo>
                  <a:lnTo>
                    <a:pt x="2630" y="549"/>
                  </a:lnTo>
                  <a:lnTo>
                    <a:pt x="2630" y="566"/>
                  </a:lnTo>
                  <a:lnTo>
                    <a:pt x="2635" y="583"/>
                  </a:lnTo>
                  <a:lnTo>
                    <a:pt x="2858" y="1030"/>
                  </a:lnTo>
                  <a:lnTo>
                    <a:pt x="2868" y="1043"/>
                  </a:lnTo>
                  <a:lnTo>
                    <a:pt x="2879" y="1052"/>
                  </a:lnTo>
                  <a:lnTo>
                    <a:pt x="2893" y="1059"/>
                  </a:lnTo>
                  <a:lnTo>
                    <a:pt x="2908" y="1061"/>
                  </a:lnTo>
                  <a:lnTo>
                    <a:pt x="2921" y="1059"/>
                  </a:lnTo>
                  <a:lnTo>
                    <a:pt x="2933" y="1055"/>
                  </a:lnTo>
                  <a:lnTo>
                    <a:pt x="2946" y="1046"/>
                  </a:lnTo>
                  <a:lnTo>
                    <a:pt x="2955" y="1035"/>
                  </a:lnTo>
                  <a:lnTo>
                    <a:pt x="2962" y="1022"/>
                  </a:lnTo>
                  <a:lnTo>
                    <a:pt x="2965" y="1009"/>
                  </a:lnTo>
                  <a:lnTo>
                    <a:pt x="2964" y="994"/>
                  </a:lnTo>
                  <a:lnTo>
                    <a:pt x="2958" y="980"/>
                  </a:lnTo>
                  <a:lnTo>
                    <a:pt x="2735" y="533"/>
                  </a:lnTo>
                  <a:lnTo>
                    <a:pt x="2726" y="521"/>
                  </a:lnTo>
                  <a:lnTo>
                    <a:pt x="2716" y="512"/>
                  </a:lnTo>
                  <a:lnTo>
                    <a:pt x="2702" y="505"/>
                  </a:lnTo>
                  <a:lnTo>
                    <a:pt x="2688" y="503"/>
                  </a:lnTo>
                  <a:close/>
                  <a:moveTo>
                    <a:pt x="2218" y="503"/>
                  </a:moveTo>
                  <a:lnTo>
                    <a:pt x="2203" y="504"/>
                  </a:lnTo>
                  <a:lnTo>
                    <a:pt x="2190" y="509"/>
                  </a:lnTo>
                  <a:lnTo>
                    <a:pt x="2178" y="518"/>
                  </a:lnTo>
                  <a:lnTo>
                    <a:pt x="2168" y="530"/>
                  </a:lnTo>
                  <a:lnTo>
                    <a:pt x="2163" y="543"/>
                  </a:lnTo>
                  <a:lnTo>
                    <a:pt x="2160" y="557"/>
                  </a:lnTo>
                  <a:lnTo>
                    <a:pt x="2162" y="571"/>
                  </a:lnTo>
                  <a:lnTo>
                    <a:pt x="2167" y="585"/>
                  </a:lnTo>
                  <a:lnTo>
                    <a:pt x="2412" y="1032"/>
                  </a:lnTo>
                  <a:lnTo>
                    <a:pt x="2421" y="1044"/>
                  </a:lnTo>
                  <a:lnTo>
                    <a:pt x="2433" y="1053"/>
                  </a:lnTo>
                  <a:lnTo>
                    <a:pt x="2447" y="1059"/>
                  </a:lnTo>
                  <a:lnTo>
                    <a:pt x="2461" y="1061"/>
                  </a:lnTo>
                  <a:lnTo>
                    <a:pt x="2475" y="1059"/>
                  </a:lnTo>
                  <a:lnTo>
                    <a:pt x="2488" y="1053"/>
                  </a:lnTo>
                  <a:lnTo>
                    <a:pt x="2500" y="1045"/>
                  </a:lnTo>
                  <a:lnTo>
                    <a:pt x="2509" y="1034"/>
                  </a:lnTo>
                  <a:lnTo>
                    <a:pt x="2514" y="1021"/>
                  </a:lnTo>
                  <a:lnTo>
                    <a:pt x="2517" y="1007"/>
                  </a:lnTo>
                  <a:lnTo>
                    <a:pt x="2515" y="992"/>
                  </a:lnTo>
                  <a:lnTo>
                    <a:pt x="2510" y="977"/>
                  </a:lnTo>
                  <a:lnTo>
                    <a:pt x="2266" y="531"/>
                  </a:lnTo>
                  <a:lnTo>
                    <a:pt x="2256" y="519"/>
                  </a:lnTo>
                  <a:lnTo>
                    <a:pt x="2245" y="511"/>
                  </a:lnTo>
                  <a:lnTo>
                    <a:pt x="2232" y="505"/>
                  </a:lnTo>
                  <a:lnTo>
                    <a:pt x="2218" y="503"/>
                  </a:lnTo>
                  <a:close/>
                  <a:moveTo>
                    <a:pt x="1789" y="503"/>
                  </a:moveTo>
                  <a:lnTo>
                    <a:pt x="1772" y="505"/>
                  </a:lnTo>
                  <a:lnTo>
                    <a:pt x="1757" y="514"/>
                  </a:lnTo>
                  <a:lnTo>
                    <a:pt x="1745" y="526"/>
                  </a:lnTo>
                  <a:lnTo>
                    <a:pt x="1737" y="541"/>
                  </a:lnTo>
                  <a:lnTo>
                    <a:pt x="1734" y="558"/>
                  </a:lnTo>
                  <a:lnTo>
                    <a:pt x="1734" y="1005"/>
                  </a:lnTo>
                  <a:lnTo>
                    <a:pt x="1737" y="1022"/>
                  </a:lnTo>
                  <a:lnTo>
                    <a:pt x="1745" y="1038"/>
                  </a:lnTo>
                  <a:lnTo>
                    <a:pt x="1757" y="1050"/>
                  </a:lnTo>
                  <a:lnTo>
                    <a:pt x="1772" y="1058"/>
                  </a:lnTo>
                  <a:lnTo>
                    <a:pt x="1789" y="1061"/>
                  </a:lnTo>
                  <a:lnTo>
                    <a:pt x="1808" y="1058"/>
                  </a:lnTo>
                  <a:lnTo>
                    <a:pt x="1823" y="1050"/>
                  </a:lnTo>
                  <a:lnTo>
                    <a:pt x="1835" y="1038"/>
                  </a:lnTo>
                  <a:lnTo>
                    <a:pt x="1843" y="1022"/>
                  </a:lnTo>
                  <a:lnTo>
                    <a:pt x="1846" y="1005"/>
                  </a:lnTo>
                  <a:lnTo>
                    <a:pt x="1846" y="558"/>
                  </a:lnTo>
                  <a:lnTo>
                    <a:pt x="1843" y="541"/>
                  </a:lnTo>
                  <a:lnTo>
                    <a:pt x="1835" y="526"/>
                  </a:lnTo>
                  <a:lnTo>
                    <a:pt x="1823" y="514"/>
                  </a:lnTo>
                  <a:lnTo>
                    <a:pt x="1808" y="505"/>
                  </a:lnTo>
                  <a:lnTo>
                    <a:pt x="1789" y="503"/>
                  </a:lnTo>
                  <a:close/>
                  <a:moveTo>
                    <a:pt x="447" y="336"/>
                  </a:moveTo>
                  <a:lnTo>
                    <a:pt x="3132" y="336"/>
                  </a:lnTo>
                  <a:lnTo>
                    <a:pt x="3580" y="1228"/>
                  </a:lnTo>
                  <a:lnTo>
                    <a:pt x="0" y="1228"/>
                  </a:lnTo>
                  <a:lnTo>
                    <a:pt x="447" y="336"/>
                  </a:lnTo>
                  <a:close/>
                  <a:moveTo>
                    <a:pt x="559" y="0"/>
                  </a:moveTo>
                  <a:lnTo>
                    <a:pt x="3020" y="0"/>
                  </a:lnTo>
                  <a:lnTo>
                    <a:pt x="3046" y="4"/>
                  </a:lnTo>
                  <a:lnTo>
                    <a:pt x="3069" y="12"/>
                  </a:lnTo>
                  <a:lnTo>
                    <a:pt x="3090" y="25"/>
                  </a:lnTo>
                  <a:lnTo>
                    <a:pt x="3107" y="43"/>
                  </a:lnTo>
                  <a:lnTo>
                    <a:pt x="3120" y="63"/>
                  </a:lnTo>
                  <a:lnTo>
                    <a:pt x="3129" y="86"/>
                  </a:lnTo>
                  <a:lnTo>
                    <a:pt x="3132" y="112"/>
                  </a:lnTo>
                  <a:lnTo>
                    <a:pt x="3129" y="138"/>
                  </a:lnTo>
                  <a:lnTo>
                    <a:pt x="3120" y="161"/>
                  </a:lnTo>
                  <a:lnTo>
                    <a:pt x="3107" y="182"/>
                  </a:lnTo>
                  <a:lnTo>
                    <a:pt x="3090" y="199"/>
                  </a:lnTo>
                  <a:lnTo>
                    <a:pt x="3069" y="212"/>
                  </a:lnTo>
                  <a:lnTo>
                    <a:pt x="3046" y="221"/>
                  </a:lnTo>
                  <a:lnTo>
                    <a:pt x="3020" y="224"/>
                  </a:lnTo>
                  <a:lnTo>
                    <a:pt x="559" y="224"/>
                  </a:lnTo>
                  <a:lnTo>
                    <a:pt x="533" y="221"/>
                  </a:lnTo>
                  <a:lnTo>
                    <a:pt x="510" y="212"/>
                  </a:lnTo>
                  <a:lnTo>
                    <a:pt x="490" y="199"/>
                  </a:lnTo>
                  <a:lnTo>
                    <a:pt x="472" y="182"/>
                  </a:lnTo>
                  <a:lnTo>
                    <a:pt x="459" y="161"/>
                  </a:lnTo>
                  <a:lnTo>
                    <a:pt x="451" y="138"/>
                  </a:lnTo>
                  <a:lnTo>
                    <a:pt x="447" y="112"/>
                  </a:lnTo>
                  <a:lnTo>
                    <a:pt x="451" y="86"/>
                  </a:lnTo>
                  <a:lnTo>
                    <a:pt x="459" y="63"/>
                  </a:lnTo>
                  <a:lnTo>
                    <a:pt x="472" y="43"/>
                  </a:lnTo>
                  <a:lnTo>
                    <a:pt x="490" y="25"/>
                  </a:lnTo>
                  <a:lnTo>
                    <a:pt x="510" y="12"/>
                  </a:lnTo>
                  <a:lnTo>
                    <a:pt x="533" y="4"/>
                  </a:lnTo>
                  <a:lnTo>
                    <a:pt x="5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Apple LiGothic" pitchFamily="2" charset="-12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9565" y="4481249"/>
            <a:ext cx="3320144" cy="553998"/>
            <a:chOff x="377371" y="5607090"/>
            <a:chExt cx="4426858" cy="738664"/>
          </a:xfrm>
        </p:grpSpPr>
        <p:grpSp>
          <p:nvGrpSpPr>
            <p:cNvPr id="33" name="Group 32"/>
            <p:cNvGrpSpPr/>
            <p:nvPr/>
          </p:nvGrpSpPr>
          <p:grpSpPr>
            <a:xfrm>
              <a:off x="377371" y="5607090"/>
              <a:ext cx="4426858" cy="738664"/>
              <a:chOff x="377371" y="4677600"/>
              <a:chExt cx="4426858" cy="738664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377371" y="4683513"/>
                <a:ext cx="4426858" cy="693223"/>
              </a:xfrm>
              <a:prstGeom prst="roundRect">
                <a:avLst>
                  <a:gd name="adj" fmla="val 13357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472465" y="4801524"/>
                <a:ext cx="457200" cy="4572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066100" y="4677600"/>
                <a:ext cx="3598615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zh-TW" altLang="en-US" sz="1500" dirty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a typeface="Apple LiGothic" pitchFamily="2" charset="-120"/>
                  </a:rPr>
                  <a:t>現金回贈可助你賺取更多收</a:t>
                </a:r>
                <a:r>
                  <a:rPr lang="zh-TW" altLang="en-US" sz="1500" dirty="0" smtClean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a typeface="Apple LiGothic" pitchFamily="2" charset="-120"/>
                  </a:rPr>
                  <a:t>入</a:t>
                </a:r>
                <a:r>
                  <a:rPr lang="en-US" altLang="zh-TW" sz="1500" dirty="0" smtClean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a typeface="Apple LiGothic" pitchFamily="2" charset="-120"/>
                  </a:rPr>
                  <a:t>Earn  more with Cashback</a:t>
                </a:r>
                <a:endParaRPr lang="en-US" sz="150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/>
                </a:endParaRPr>
              </a:p>
            </p:txBody>
          </p:sp>
        </p:grpSp>
        <p:grpSp>
          <p:nvGrpSpPr>
            <p:cNvPr id="27" name="Group 9"/>
            <p:cNvGrpSpPr>
              <a:grpSpLocks noChangeAspect="1"/>
            </p:cNvGrpSpPr>
            <p:nvPr/>
          </p:nvGrpSpPr>
          <p:grpSpPr bwMode="auto">
            <a:xfrm>
              <a:off x="583588" y="5851095"/>
              <a:ext cx="234950" cy="236085"/>
              <a:chOff x="2613" y="-230"/>
              <a:chExt cx="207" cy="208"/>
            </a:xfrm>
            <a:solidFill>
              <a:schemeClr val="bg1"/>
            </a:solidFill>
          </p:grpSpPr>
          <p:sp>
            <p:nvSpPr>
              <p:cNvPr id="38" name="Freeform 11"/>
              <p:cNvSpPr>
                <a:spLocks/>
              </p:cNvSpPr>
              <p:nvPr/>
            </p:nvSpPr>
            <p:spPr bwMode="auto">
              <a:xfrm>
                <a:off x="2654" y="-203"/>
                <a:ext cx="11" cy="24"/>
              </a:xfrm>
              <a:custGeom>
                <a:avLst/>
                <a:gdLst>
                  <a:gd name="T0" fmla="*/ 161 w 161"/>
                  <a:gd name="T1" fmla="*/ 0 h 363"/>
                  <a:gd name="T2" fmla="*/ 161 w 161"/>
                  <a:gd name="T3" fmla="*/ 363 h 363"/>
                  <a:gd name="T4" fmla="*/ 128 w 161"/>
                  <a:gd name="T5" fmla="*/ 353 h 363"/>
                  <a:gd name="T6" fmla="*/ 100 w 161"/>
                  <a:gd name="T7" fmla="*/ 341 h 363"/>
                  <a:gd name="T8" fmla="*/ 75 w 161"/>
                  <a:gd name="T9" fmla="*/ 328 h 363"/>
                  <a:gd name="T10" fmla="*/ 53 w 161"/>
                  <a:gd name="T11" fmla="*/ 312 h 363"/>
                  <a:gd name="T12" fmla="*/ 36 w 161"/>
                  <a:gd name="T13" fmla="*/ 294 h 363"/>
                  <a:gd name="T14" fmla="*/ 20 w 161"/>
                  <a:gd name="T15" fmla="*/ 270 h 363"/>
                  <a:gd name="T16" fmla="*/ 9 w 161"/>
                  <a:gd name="T17" fmla="*/ 243 h 363"/>
                  <a:gd name="T18" fmla="*/ 2 w 161"/>
                  <a:gd name="T19" fmla="*/ 214 h 363"/>
                  <a:gd name="T20" fmla="*/ 0 w 161"/>
                  <a:gd name="T21" fmla="*/ 180 h 363"/>
                  <a:gd name="T22" fmla="*/ 3 w 161"/>
                  <a:gd name="T23" fmla="*/ 148 h 363"/>
                  <a:gd name="T24" fmla="*/ 11 w 161"/>
                  <a:gd name="T25" fmla="*/ 117 h 363"/>
                  <a:gd name="T26" fmla="*/ 24 w 161"/>
                  <a:gd name="T27" fmla="*/ 89 h 363"/>
                  <a:gd name="T28" fmla="*/ 43 w 161"/>
                  <a:gd name="T29" fmla="*/ 62 h 363"/>
                  <a:gd name="T30" fmla="*/ 61 w 161"/>
                  <a:gd name="T31" fmla="*/ 44 h 363"/>
                  <a:gd name="T32" fmla="*/ 83 w 161"/>
                  <a:gd name="T33" fmla="*/ 29 h 363"/>
                  <a:gd name="T34" fmla="*/ 106 w 161"/>
                  <a:gd name="T35" fmla="*/ 17 h 363"/>
                  <a:gd name="T36" fmla="*/ 132 w 161"/>
                  <a:gd name="T37" fmla="*/ 6 h 363"/>
                  <a:gd name="T38" fmla="*/ 161 w 161"/>
                  <a:gd name="T39" fmla="*/ 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" h="363">
                    <a:moveTo>
                      <a:pt x="161" y="0"/>
                    </a:moveTo>
                    <a:lnTo>
                      <a:pt x="161" y="363"/>
                    </a:lnTo>
                    <a:lnTo>
                      <a:pt x="128" y="353"/>
                    </a:lnTo>
                    <a:lnTo>
                      <a:pt x="100" y="341"/>
                    </a:lnTo>
                    <a:lnTo>
                      <a:pt x="75" y="328"/>
                    </a:lnTo>
                    <a:lnTo>
                      <a:pt x="53" y="312"/>
                    </a:lnTo>
                    <a:lnTo>
                      <a:pt x="36" y="294"/>
                    </a:lnTo>
                    <a:lnTo>
                      <a:pt x="20" y="270"/>
                    </a:lnTo>
                    <a:lnTo>
                      <a:pt x="9" y="243"/>
                    </a:lnTo>
                    <a:lnTo>
                      <a:pt x="2" y="214"/>
                    </a:lnTo>
                    <a:lnTo>
                      <a:pt x="0" y="180"/>
                    </a:lnTo>
                    <a:lnTo>
                      <a:pt x="3" y="148"/>
                    </a:lnTo>
                    <a:lnTo>
                      <a:pt x="11" y="117"/>
                    </a:lnTo>
                    <a:lnTo>
                      <a:pt x="24" y="89"/>
                    </a:lnTo>
                    <a:lnTo>
                      <a:pt x="43" y="62"/>
                    </a:lnTo>
                    <a:lnTo>
                      <a:pt x="61" y="44"/>
                    </a:lnTo>
                    <a:lnTo>
                      <a:pt x="83" y="29"/>
                    </a:lnTo>
                    <a:lnTo>
                      <a:pt x="106" y="17"/>
                    </a:lnTo>
                    <a:lnTo>
                      <a:pt x="132" y="6"/>
                    </a:lnTo>
                    <a:lnTo>
                      <a:pt x="1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39" name="Freeform 12"/>
              <p:cNvSpPr>
                <a:spLocks/>
              </p:cNvSpPr>
              <p:nvPr/>
            </p:nvSpPr>
            <p:spPr bwMode="auto">
              <a:xfrm>
                <a:off x="2670" y="-168"/>
                <a:ext cx="12" cy="26"/>
              </a:xfrm>
              <a:custGeom>
                <a:avLst/>
                <a:gdLst>
                  <a:gd name="T0" fmla="*/ 0 w 175"/>
                  <a:gd name="T1" fmla="*/ 0 h 397"/>
                  <a:gd name="T2" fmla="*/ 38 w 175"/>
                  <a:gd name="T3" fmla="*/ 12 h 397"/>
                  <a:gd name="T4" fmla="*/ 72 w 175"/>
                  <a:gd name="T5" fmla="*/ 25 h 397"/>
                  <a:gd name="T6" fmla="*/ 100 w 175"/>
                  <a:gd name="T7" fmla="*/ 39 h 397"/>
                  <a:gd name="T8" fmla="*/ 122 w 175"/>
                  <a:gd name="T9" fmla="*/ 54 h 397"/>
                  <a:gd name="T10" fmla="*/ 139 w 175"/>
                  <a:gd name="T11" fmla="*/ 71 h 397"/>
                  <a:gd name="T12" fmla="*/ 152 w 175"/>
                  <a:gd name="T13" fmla="*/ 91 h 397"/>
                  <a:gd name="T14" fmla="*/ 162 w 175"/>
                  <a:gd name="T15" fmla="*/ 111 h 397"/>
                  <a:gd name="T16" fmla="*/ 169 w 175"/>
                  <a:gd name="T17" fmla="*/ 135 h 397"/>
                  <a:gd name="T18" fmla="*/ 173 w 175"/>
                  <a:gd name="T19" fmla="*/ 160 h 397"/>
                  <a:gd name="T20" fmla="*/ 175 w 175"/>
                  <a:gd name="T21" fmla="*/ 188 h 397"/>
                  <a:gd name="T22" fmla="*/ 173 w 175"/>
                  <a:gd name="T23" fmla="*/ 221 h 397"/>
                  <a:gd name="T24" fmla="*/ 167 w 175"/>
                  <a:gd name="T25" fmla="*/ 251 h 397"/>
                  <a:gd name="T26" fmla="*/ 157 w 175"/>
                  <a:gd name="T27" fmla="*/ 280 h 397"/>
                  <a:gd name="T28" fmla="*/ 142 w 175"/>
                  <a:gd name="T29" fmla="*/ 306 h 397"/>
                  <a:gd name="T30" fmla="*/ 125 w 175"/>
                  <a:gd name="T31" fmla="*/ 330 h 397"/>
                  <a:gd name="T32" fmla="*/ 104 w 175"/>
                  <a:gd name="T33" fmla="*/ 352 h 397"/>
                  <a:gd name="T34" fmla="*/ 81 w 175"/>
                  <a:gd name="T35" fmla="*/ 368 h 397"/>
                  <a:gd name="T36" fmla="*/ 56 w 175"/>
                  <a:gd name="T37" fmla="*/ 382 h 397"/>
                  <a:gd name="T38" fmla="*/ 28 w 175"/>
                  <a:gd name="T39" fmla="*/ 392 h 397"/>
                  <a:gd name="T40" fmla="*/ 0 w 175"/>
                  <a:gd name="T41" fmla="*/ 397 h 397"/>
                  <a:gd name="T42" fmla="*/ 0 w 175"/>
                  <a:gd name="T43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5" h="397">
                    <a:moveTo>
                      <a:pt x="0" y="0"/>
                    </a:moveTo>
                    <a:lnTo>
                      <a:pt x="38" y="12"/>
                    </a:lnTo>
                    <a:lnTo>
                      <a:pt x="72" y="25"/>
                    </a:lnTo>
                    <a:lnTo>
                      <a:pt x="100" y="39"/>
                    </a:lnTo>
                    <a:lnTo>
                      <a:pt x="122" y="54"/>
                    </a:lnTo>
                    <a:lnTo>
                      <a:pt x="139" y="71"/>
                    </a:lnTo>
                    <a:lnTo>
                      <a:pt x="152" y="91"/>
                    </a:lnTo>
                    <a:lnTo>
                      <a:pt x="162" y="111"/>
                    </a:lnTo>
                    <a:lnTo>
                      <a:pt x="169" y="135"/>
                    </a:lnTo>
                    <a:lnTo>
                      <a:pt x="173" y="160"/>
                    </a:lnTo>
                    <a:lnTo>
                      <a:pt x="175" y="188"/>
                    </a:lnTo>
                    <a:lnTo>
                      <a:pt x="173" y="221"/>
                    </a:lnTo>
                    <a:lnTo>
                      <a:pt x="167" y="251"/>
                    </a:lnTo>
                    <a:lnTo>
                      <a:pt x="157" y="280"/>
                    </a:lnTo>
                    <a:lnTo>
                      <a:pt x="142" y="306"/>
                    </a:lnTo>
                    <a:lnTo>
                      <a:pt x="125" y="330"/>
                    </a:lnTo>
                    <a:lnTo>
                      <a:pt x="104" y="352"/>
                    </a:lnTo>
                    <a:lnTo>
                      <a:pt x="81" y="368"/>
                    </a:lnTo>
                    <a:lnTo>
                      <a:pt x="56" y="382"/>
                    </a:lnTo>
                    <a:lnTo>
                      <a:pt x="28" y="392"/>
                    </a:lnTo>
                    <a:lnTo>
                      <a:pt x="0" y="39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40" name="Freeform 13"/>
              <p:cNvSpPr>
                <a:spLocks noEditPoints="1"/>
              </p:cNvSpPr>
              <p:nvPr/>
            </p:nvSpPr>
            <p:spPr bwMode="auto">
              <a:xfrm>
                <a:off x="2613" y="-230"/>
                <a:ext cx="207" cy="208"/>
              </a:xfrm>
              <a:custGeom>
                <a:avLst/>
                <a:gdLst>
                  <a:gd name="T0" fmla="*/ 1260 w 3105"/>
                  <a:gd name="T1" fmla="*/ 870 h 3117"/>
                  <a:gd name="T2" fmla="*/ 1532 w 3105"/>
                  <a:gd name="T3" fmla="*/ 1975 h 3117"/>
                  <a:gd name="T4" fmla="*/ 1481 w 3105"/>
                  <a:gd name="T5" fmla="*/ 2205 h 3117"/>
                  <a:gd name="T6" fmla="*/ 1443 w 3105"/>
                  <a:gd name="T7" fmla="*/ 2449 h 3117"/>
                  <a:gd name="T8" fmla="*/ 1501 w 3105"/>
                  <a:gd name="T9" fmla="*/ 2539 h 3117"/>
                  <a:gd name="T10" fmla="*/ 1640 w 3105"/>
                  <a:gd name="T11" fmla="*/ 2630 h 3117"/>
                  <a:gd name="T12" fmla="*/ 1854 w 3105"/>
                  <a:gd name="T13" fmla="*/ 2771 h 3117"/>
                  <a:gd name="T14" fmla="*/ 2025 w 3105"/>
                  <a:gd name="T15" fmla="*/ 2884 h 3117"/>
                  <a:gd name="T16" fmla="*/ 2073 w 3105"/>
                  <a:gd name="T17" fmla="*/ 2914 h 3117"/>
                  <a:gd name="T18" fmla="*/ 2280 w 3105"/>
                  <a:gd name="T19" fmla="*/ 2983 h 3117"/>
                  <a:gd name="T20" fmla="*/ 2832 w 3105"/>
                  <a:gd name="T21" fmla="*/ 2782 h 3117"/>
                  <a:gd name="T22" fmla="*/ 2968 w 3105"/>
                  <a:gd name="T23" fmla="*/ 2506 h 3117"/>
                  <a:gd name="T24" fmla="*/ 2952 w 3105"/>
                  <a:gd name="T25" fmla="*/ 2254 h 3117"/>
                  <a:gd name="T26" fmla="*/ 2885 w 3105"/>
                  <a:gd name="T27" fmla="*/ 1993 h 3117"/>
                  <a:gd name="T28" fmla="*/ 2844 w 3105"/>
                  <a:gd name="T29" fmla="*/ 1864 h 3117"/>
                  <a:gd name="T30" fmla="*/ 2638 w 3105"/>
                  <a:gd name="T31" fmla="*/ 1397 h 3117"/>
                  <a:gd name="T32" fmla="*/ 2565 w 3105"/>
                  <a:gd name="T33" fmla="*/ 1494 h 3117"/>
                  <a:gd name="T34" fmla="*/ 2329 w 3105"/>
                  <a:gd name="T35" fmla="*/ 1357 h 3117"/>
                  <a:gd name="T36" fmla="*/ 2177 w 3105"/>
                  <a:gd name="T37" fmla="*/ 1404 h 3117"/>
                  <a:gd name="T38" fmla="*/ 1963 w 3105"/>
                  <a:gd name="T39" fmla="*/ 1330 h 3117"/>
                  <a:gd name="T40" fmla="*/ 1818 w 3105"/>
                  <a:gd name="T41" fmla="*/ 1298 h 3117"/>
                  <a:gd name="T42" fmla="*/ 1870 w 3105"/>
                  <a:gd name="T43" fmla="*/ 1738 h 3117"/>
                  <a:gd name="T44" fmla="*/ 1402 w 3105"/>
                  <a:gd name="T45" fmla="*/ 800 h 3117"/>
                  <a:gd name="T46" fmla="*/ 636 w 3105"/>
                  <a:gd name="T47" fmla="*/ 341 h 3117"/>
                  <a:gd name="T48" fmla="*/ 496 w 3105"/>
                  <a:gd name="T49" fmla="*/ 528 h 3117"/>
                  <a:gd name="T50" fmla="*/ 540 w 3105"/>
                  <a:gd name="T51" fmla="*/ 777 h 3117"/>
                  <a:gd name="T52" fmla="*/ 779 w 3105"/>
                  <a:gd name="T53" fmla="*/ 1332 h 3117"/>
                  <a:gd name="T54" fmla="*/ 623 w 3105"/>
                  <a:gd name="T55" fmla="*/ 1203 h 3117"/>
                  <a:gd name="T56" fmla="*/ 488 w 3105"/>
                  <a:gd name="T57" fmla="*/ 1234 h 3117"/>
                  <a:gd name="T58" fmla="*/ 655 w 3105"/>
                  <a:gd name="T59" fmla="*/ 1415 h 3117"/>
                  <a:gd name="T60" fmla="*/ 901 w 3105"/>
                  <a:gd name="T61" fmla="*/ 1439 h 3117"/>
                  <a:gd name="T62" fmla="*/ 1126 w 3105"/>
                  <a:gd name="T63" fmla="*/ 1277 h 3117"/>
                  <a:gd name="T64" fmla="*/ 1144 w 3105"/>
                  <a:gd name="T65" fmla="*/ 997 h 3117"/>
                  <a:gd name="T66" fmla="*/ 971 w 3105"/>
                  <a:gd name="T67" fmla="*/ 831 h 3117"/>
                  <a:gd name="T68" fmla="*/ 913 w 3105"/>
                  <a:gd name="T69" fmla="*/ 436 h 3117"/>
                  <a:gd name="T70" fmla="*/ 1137 w 3105"/>
                  <a:gd name="T71" fmla="*/ 571 h 3117"/>
                  <a:gd name="T72" fmla="*/ 1007 w 3105"/>
                  <a:gd name="T73" fmla="*/ 350 h 3117"/>
                  <a:gd name="T74" fmla="*/ 323 w 3105"/>
                  <a:gd name="T75" fmla="*/ 0 h 3117"/>
                  <a:gd name="T76" fmla="*/ 1535 w 3105"/>
                  <a:gd name="T77" fmla="*/ 97 h 3117"/>
                  <a:gd name="T78" fmla="*/ 1629 w 3105"/>
                  <a:gd name="T79" fmla="*/ 991 h 3117"/>
                  <a:gd name="T80" fmla="*/ 1745 w 3105"/>
                  <a:gd name="T81" fmla="*/ 1189 h 3117"/>
                  <a:gd name="T82" fmla="*/ 1964 w 3105"/>
                  <a:gd name="T83" fmla="*/ 1155 h 3117"/>
                  <a:gd name="T84" fmla="*/ 2088 w 3105"/>
                  <a:gd name="T85" fmla="*/ 1293 h 3117"/>
                  <a:gd name="T86" fmla="*/ 2107 w 3105"/>
                  <a:gd name="T87" fmla="*/ 1288 h 3117"/>
                  <a:gd name="T88" fmla="*/ 2307 w 3105"/>
                  <a:gd name="T89" fmla="*/ 1214 h 3117"/>
                  <a:gd name="T90" fmla="*/ 2483 w 3105"/>
                  <a:gd name="T91" fmla="*/ 1353 h 3117"/>
                  <a:gd name="T92" fmla="*/ 2632 w 3105"/>
                  <a:gd name="T93" fmla="*/ 1261 h 3117"/>
                  <a:gd name="T94" fmla="*/ 2823 w 3105"/>
                  <a:gd name="T95" fmla="*/ 1350 h 3117"/>
                  <a:gd name="T96" fmla="*/ 2994 w 3105"/>
                  <a:gd name="T97" fmla="*/ 1898 h 3117"/>
                  <a:gd name="T98" fmla="*/ 3073 w 3105"/>
                  <a:gd name="T99" fmla="*/ 2199 h 3117"/>
                  <a:gd name="T100" fmla="*/ 3104 w 3105"/>
                  <a:gd name="T101" fmla="*/ 2466 h 3117"/>
                  <a:gd name="T102" fmla="*/ 2990 w 3105"/>
                  <a:gd name="T103" fmla="*/ 2791 h 3117"/>
                  <a:gd name="T104" fmla="*/ 2729 w 3105"/>
                  <a:gd name="T105" fmla="*/ 3001 h 3117"/>
                  <a:gd name="T106" fmla="*/ 2112 w 3105"/>
                  <a:gd name="T107" fmla="*/ 3083 h 3117"/>
                  <a:gd name="T108" fmla="*/ 1393 w 3105"/>
                  <a:gd name="T109" fmla="*/ 2623 h 3117"/>
                  <a:gd name="T110" fmla="*/ 1313 w 3105"/>
                  <a:gd name="T111" fmla="*/ 2460 h 3117"/>
                  <a:gd name="T112" fmla="*/ 1332 w 3105"/>
                  <a:gd name="T113" fmla="*/ 2291 h 3117"/>
                  <a:gd name="T114" fmla="*/ 1390 w 3105"/>
                  <a:gd name="T115" fmla="*/ 2007 h 3117"/>
                  <a:gd name="T116" fmla="*/ 1397 w 3105"/>
                  <a:gd name="T117" fmla="*/ 1863 h 3117"/>
                  <a:gd name="T118" fmla="*/ 237 w 3105"/>
                  <a:gd name="T119" fmla="*/ 1804 h 3117"/>
                  <a:gd name="T120" fmla="*/ 26 w 3105"/>
                  <a:gd name="T121" fmla="*/ 1614 h 3117"/>
                  <a:gd name="T122" fmla="*/ 26 w 3105"/>
                  <a:gd name="T123" fmla="*/ 202 h 3117"/>
                  <a:gd name="T124" fmla="*/ 237 w 3105"/>
                  <a:gd name="T125" fmla="*/ 12 h 3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05" h="3117">
                    <a:moveTo>
                      <a:pt x="1384" y="798"/>
                    </a:moveTo>
                    <a:lnTo>
                      <a:pt x="1365" y="801"/>
                    </a:lnTo>
                    <a:lnTo>
                      <a:pt x="1308" y="817"/>
                    </a:lnTo>
                    <a:lnTo>
                      <a:pt x="1291" y="826"/>
                    </a:lnTo>
                    <a:lnTo>
                      <a:pt x="1277" y="838"/>
                    </a:lnTo>
                    <a:lnTo>
                      <a:pt x="1267" y="853"/>
                    </a:lnTo>
                    <a:lnTo>
                      <a:pt x="1260" y="870"/>
                    </a:lnTo>
                    <a:lnTo>
                      <a:pt x="1258" y="889"/>
                    </a:lnTo>
                    <a:lnTo>
                      <a:pt x="1260" y="907"/>
                    </a:lnTo>
                    <a:lnTo>
                      <a:pt x="1544" y="1900"/>
                    </a:lnTo>
                    <a:lnTo>
                      <a:pt x="1550" y="1926"/>
                    </a:lnTo>
                    <a:lnTo>
                      <a:pt x="1540" y="1948"/>
                    </a:lnTo>
                    <a:lnTo>
                      <a:pt x="1537" y="1958"/>
                    </a:lnTo>
                    <a:lnTo>
                      <a:pt x="1532" y="1975"/>
                    </a:lnTo>
                    <a:lnTo>
                      <a:pt x="1526" y="1997"/>
                    </a:lnTo>
                    <a:lnTo>
                      <a:pt x="1520" y="2023"/>
                    </a:lnTo>
                    <a:lnTo>
                      <a:pt x="1513" y="2053"/>
                    </a:lnTo>
                    <a:lnTo>
                      <a:pt x="1505" y="2087"/>
                    </a:lnTo>
                    <a:lnTo>
                      <a:pt x="1498" y="2124"/>
                    </a:lnTo>
                    <a:lnTo>
                      <a:pt x="1489" y="2164"/>
                    </a:lnTo>
                    <a:lnTo>
                      <a:pt x="1481" y="2205"/>
                    </a:lnTo>
                    <a:lnTo>
                      <a:pt x="1472" y="2247"/>
                    </a:lnTo>
                    <a:lnTo>
                      <a:pt x="1464" y="2291"/>
                    </a:lnTo>
                    <a:lnTo>
                      <a:pt x="1455" y="2336"/>
                    </a:lnTo>
                    <a:lnTo>
                      <a:pt x="1447" y="2379"/>
                    </a:lnTo>
                    <a:lnTo>
                      <a:pt x="1438" y="2422"/>
                    </a:lnTo>
                    <a:lnTo>
                      <a:pt x="1440" y="2433"/>
                    </a:lnTo>
                    <a:lnTo>
                      <a:pt x="1443" y="2449"/>
                    </a:lnTo>
                    <a:lnTo>
                      <a:pt x="1448" y="2465"/>
                    </a:lnTo>
                    <a:lnTo>
                      <a:pt x="1455" y="2484"/>
                    </a:lnTo>
                    <a:lnTo>
                      <a:pt x="1465" y="2502"/>
                    </a:lnTo>
                    <a:lnTo>
                      <a:pt x="1477" y="2519"/>
                    </a:lnTo>
                    <a:lnTo>
                      <a:pt x="1492" y="2532"/>
                    </a:lnTo>
                    <a:lnTo>
                      <a:pt x="1494" y="2535"/>
                    </a:lnTo>
                    <a:lnTo>
                      <a:pt x="1501" y="2539"/>
                    </a:lnTo>
                    <a:lnTo>
                      <a:pt x="1511" y="2546"/>
                    </a:lnTo>
                    <a:lnTo>
                      <a:pt x="1525" y="2555"/>
                    </a:lnTo>
                    <a:lnTo>
                      <a:pt x="1544" y="2567"/>
                    </a:lnTo>
                    <a:lnTo>
                      <a:pt x="1564" y="2580"/>
                    </a:lnTo>
                    <a:lnTo>
                      <a:pt x="1587" y="2596"/>
                    </a:lnTo>
                    <a:lnTo>
                      <a:pt x="1612" y="2612"/>
                    </a:lnTo>
                    <a:lnTo>
                      <a:pt x="1640" y="2630"/>
                    </a:lnTo>
                    <a:lnTo>
                      <a:pt x="1668" y="2649"/>
                    </a:lnTo>
                    <a:lnTo>
                      <a:pt x="1698" y="2668"/>
                    </a:lnTo>
                    <a:lnTo>
                      <a:pt x="1728" y="2689"/>
                    </a:lnTo>
                    <a:lnTo>
                      <a:pt x="1761" y="2710"/>
                    </a:lnTo>
                    <a:lnTo>
                      <a:pt x="1792" y="2730"/>
                    </a:lnTo>
                    <a:lnTo>
                      <a:pt x="1823" y="2751"/>
                    </a:lnTo>
                    <a:lnTo>
                      <a:pt x="1854" y="2771"/>
                    </a:lnTo>
                    <a:lnTo>
                      <a:pt x="1884" y="2791"/>
                    </a:lnTo>
                    <a:lnTo>
                      <a:pt x="1912" y="2809"/>
                    </a:lnTo>
                    <a:lnTo>
                      <a:pt x="1939" y="2827"/>
                    </a:lnTo>
                    <a:lnTo>
                      <a:pt x="1965" y="2843"/>
                    </a:lnTo>
                    <a:lnTo>
                      <a:pt x="1988" y="2859"/>
                    </a:lnTo>
                    <a:lnTo>
                      <a:pt x="2008" y="2872"/>
                    </a:lnTo>
                    <a:lnTo>
                      <a:pt x="2025" y="2884"/>
                    </a:lnTo>
                    <a:lnTo>
                      <a:pt x="2039" y="2893"/>
                    </a:lnTo>
                    <a:lnTo>
                      <a:pt x="2050" y="2899"/>
                    </a:lnTo>
                    <a:lnTo>
                      <a:pt x="2056" y="2903"/>
                    </a:lnTo>
                    <a:lnTo>
                      <a:pt x="2059" y="2905"/>
                    </a:lnTo>
                    <a:lnTo>
                      <a:pt x="2061" y="2907"/>
                    </a:lnTo>
                    <a:lnTo>
                      <a:pt x="2066" y="2910"/>
                    </a:lnTo>
                    <a:lnTo>
                      <a:pt x="2073" y="2914"/>
                    </a:lnTo>
                    <a:lnTo>
                      <a:pt x="2082" y="2919"/>
                    </a:lnTo>
                    <a:lnTo>
                      <a:pt x="2109" y="2935"/>
                    </a:lnTo>
                    <a:lnTo>
                      <a:pt x="2139" y="2949"/>
                    </a:lnTo>
                    <a:lnTo>
                      <a:pt x="2173" y="2963"/>
                    </a:lnTo>
                    <a:lnTo>
                      <a:pt x="2207" y="2973"/>
                    </a:lnTo>
                    <a:lnTo>
                      <a:pt x="2243" y="2980"/>
                    </a:lnTo>
                    <a:lnTo>
                      <a:pt x="2280" y="2983"/>
                    </a:lnTo>
                    <a:lnTo>
                      <a:pt x="2317" y="2982"/>
                    </a:lnTo>
                    <a:lnTo>
                      <a:pt x="2354" y="2974"/>
                    </a:lnTo>
                    <a:lnTo>
                      <a:pt x="2694" y="2872"/>
                    </a:lnTo>
                    <a:lnTo>
                      <a:pt x="2731" y="2858"/>
                    </a:lnTo>
                    <a:lnTo>
                      <a:pt x="2767" y="2837"/>
                    </a:lnTo>
                    <a:lnTo>
                      <a:pt x="2801" y="2811"/>
                    </a:lnTo>
                    <a:lnTo>
                      <a:pt x="2832" y="2782"/>
                    </a:lnTo>
                    <a:lnTo>
                      <a:pt x="2861" y="2748"/>
                    </a:lnTo>
                    <a:lnTo>
                      <a:pt x="2887" y="2712"/>
                    </a:lnTo>
                    <a:lnTo>
                      <a:pt x="2910" y="2672"/>
                    </a:lnTo>
                    <a:lnTo>
                      <a:pt x="2930" y="2632"/>
                    </a:lnTo>
                    <a:lnTo>
                      <a:pt x="2946" y="2590"/>
                    </a:lnTo>
                    <a:lnTo>
                      <a:pt x="2959" y="2548"/>
                    </a:lnTo>
                    <a:lnTo>
                      <a:pt x="2968" y="2506"/>
                    </a:lnTo>
                    <a:lnTo>
                      <a:pt x="2974" y="2463"/>
                    </a:lnTo>
                    <a:lnTo>
                      <a:pt x="2975" y="2423"/>
                    </a:lnTo>
                    <a:lnTo>
                      <a:pt x="2974" y="2394"/>
                    </a:lnTo>
                    <a:lnTo>
                      <a:pt x="2970" y="2361"/>
                    </a:lnTo>
                    <a:lnTo>
                      <a:pt x="2966" y="2327"/>
                    </a:lnTo>
                    <a:lnTo>
                      <a:pt x="2959" y="2291"/>
                    </a:lnTo>
                    <a:lnTo>
                      <a:pt x="2952" y="2254"/>
                    </a:lnTo>
                    <a:lnTo>
                      <a:pt x="2944" y="2214"/>
                    </a:lnTo>
                    <a:lnTo>
                      <a:pt x="2935" y="2176"/>
                    </a:lnTo>
                    <a:lnTo>
                      <a:pt x="2925" y="2137"/>
                    </a:lnTo>
                    <a:lnTo>
                      <a:pt x="2915" y="2098"/>
                    </a:lnTo>
                    <a:lnTo>
                      <a:pt x="2905" y="2062"/>
                    </a:lnTo>
                    <a:lnTo>
                      <a:pt x="2894" y="2027"/>
                    </a:lnTo>
                    <a:lnTo>
                      <a:pt x="2885" y="1993"/>
                    </a:lnTo>
                    <a:lnTo>
                      <a:pt x="2876" y="1962"/>
                    </a:lnTo>
                    <a:lnTo>
                      <a:pt x="2867" y="1934"/>
                    </a:lnTo>
                    <a:lnTo>
                      <a:pt x="2860" y="1911"/>
                    </a:lnTo>
                    <a:lnTo>
                      <a:pt x="2854" y="1892"/>
                    </a:lnTo>
                    <a:lnTo>
                      <a:pt x="2849" y="1876"/>
                    </a:lnTo>
                    <a:lnTo>
                      <a:pt x="2845" y="1867"/>
                    </a:lnTo>
                    <a:lnTo>
                      <a:pt x="2844" y="1864"/>
                    </a:lnTo>
                    <a:lnTo>
                      <a:pt x="2725" y="1446"/>
                    </a:lnTo>
                    <a:lnTo>
                      <a:pt x="2718" y="1429"/>
                    </a:lnTo>
                    <a:lnTo>
                      <a:pt x="2706" y="1414"/>
                    </a:lnTo>
                    <a:lnTo>
                      <a:pt x="2690" y="1403"/>
                    </a:lnTo>
                    <a:lnTo>
                      <a:pt x="2673" y="1397"/>
                    </a:lnTo>
                    <a:lnTo>
                      <a:pt x="2656" y="1393"/>
                    </a:lnTo>
                    <a:lnTo>
                      <a:pt x="2638" y="1397"/>
                    </a:lnTo>
                    <a:lnTo>
                      <a:pt x="2613" y="1405"/>
                    </a:lnTo>
                    <a:lnTo>
                      <a:pt x="2596" y="1412"/>
                    </a:lnTo>
                    <a:lnTo>
                      <a:pt x="2581" y="1424"/>
                    </a:lnTo>
                    <a:lnTo>
                      <a:pt x="2570" y="1439"/>
                    </a:lnTo>
                    <a:lnTo>
                      <a:pt x="2564" y="1457"/>
                    </a:lnTo>
                    <a:lnTo>
                      <a:pt x="2562" y="1475"/>
                    </a:lnTo>
                    <a:lnTo>
                      <a:pt x="2565" y="1494"/>
                    </a:lnTo>
                    <a:lnTo>
                      <a:pt x="2596" y="1601"/>
                    </a:lnTo>
                    <a:lnTo>
                      <a:pt x="2616" y="1677"/>
                    </a:lnTo>
                    <a:lnTo>
                      <a:pt x="2448" y="1697"/>
                    </a:lnTo>
                    <a:lnTo>
                      <a:pt x="2363" y="1401"/>
                    </a:lnTo>
                    <a:lnTo>
                      <a:pt x="2355" y="1383"/>
                    </a:lnTo>
                    <a:lnTo>
                      <a:pt x="2344" y="1369"/>
                    </a:lnTo>
                    <a:lnTo>
                      <a:pt x="2329" y="1357"/>
                    </a:lnTo>
                    <a:lnTo>
                      <a:pt x="2313" y="1351"/>
                    </a:lnTo>
                    <a:lnTo>
                      <a:pt x="2295" y="1349"/>
                    </a:lnTo>
                    <a:lnTo>
                      <a:pt x="2276" y="1351"/>
                    </a:lnTo>
                    <a:lnTo>
                      <a:pt x="2219" y="1369"/>
                    </a:lnTo>
                    <a:lnTo>
                      <a:pt x="2202" y="1377"/>
                    </a:lnTo>
                    <a:lnTo>
                      <a:pt x="2188" y="1388"/>
                    </a:lnTo>
                    <a:lnTo>
                      <a:pt x="2177" y="1404"/>
                    </a:lnTo>
                    <a:lnTo>
                      <a:pt x="2170" y="1421"/>
                    </a:lnTo>
                    <a:lnTo>
                      <a:pt x="2168" y="1440"/>
                    </a:lnTo>
                    <a:lnTo>
                      <a:pt x="2171" y="1459"/>
                    </a:lnTo>
                    <a:lnTo>
                      <a:pt x="2227" y="1656"/>
                    </a:lnTo>
                    <a:lnTo>
                      <a:pt x="2248" y="1727"/>
                    </a:lnTo>
                    <a:lnTo>
                      <a:pt x="2085" y="1756"/>
                    </a:lnTo>
                    <a:lnTo>
                      <a:pt x="1963" y="1330"/>
                    </a:lnTo>
                    <a:lnTo>
                      <a:pt x="1955" y="1312"/>
                    </a:lnTo>
                    <a:lnTo>
                      <a:pt x="1943" y="1297"/>
                    </a:lnTo>
                    <a:lnTo>
                      <a:pt x="1928" y="1287"/>
                    </a:lnTo>
                    <a:lnTo>
                      <a:pt x="1912" y="1279"/>
                    </a:lnTo>
                    <a:lnTo>
                      <a:pt x="1894" y="1277"/>
                    </a:lnTo>
                    <a:lnTo>
                      <a:pt x="1875" y="1281"/>
                    </a:lnTo>
                    <a:lnTo>
                      <a:pt x="1818" y="1298"/>
                    </a:lnTo>
                    <a:lnTo>
                      <a:pt x="1801" y="1305"/>
                    </a:lnTo>
                    <a:lnTo>
                      <a:pt x="1787" y="1318"/>
                    </a:lnTo>
                    <a:lnTo>
                      <a:pt x="1776" y="1332"/>
                    </a:lnTo>
                    <a:lnTo>
                      <a:pt x="1769" y="1350"/>
                    </a:lnTo>
                    <a:lnTo>
                      <a:pt x="1767" y="1369"/>
                    </a:lnTo>
                    <a:lnTo>
                      <a:pt x="1770" y="1387"/>
                    </a:lnTo>
                    <a:lnTo>
                      <a:pt x="1870" y="1738"/>
                    </a:lnTo>
                    <a:lnTo>
                      <a:pt x="1886" y="1800"/>
                    </a:lnTo>
                    <a:lnTo>
                      <a:pt x="1738" y="1853"/>
                    </a:lnTo>
                    <a:lnTo>
                      <a:pt x="1453" y="850"/>
                    </a:lnTo>
                    <a:lnTo>
                      <a:pt x="1445" y="833"/>
                    </a:lnTo>
                    <a:lnTo>
                      <a:pt x="1434" y="817"/>
                    </a:lnTo>
                    <a:lnTo>
                      <a:pt x="1418" y="807"/>
                    </a:lnTo>
                    <a:lnTo>
                      <a:pt x="1402" y="800"/>
                    </a:lnTo>
                    <a:lnTo>
                      <a:pt x="1384" y="798"/>
                    </a:lnTo>
                    <a:close/>
                    <a:moveTo>
                      <a:pt x="779" y="238"/>
                    </a:moveTo>
                    <a:lnTo>
                      <a:pt x="779" y="302"/>
                    </a:lnTo>
                    <a:lnTo>
                      <a:pt x="738" y="307"/>
                    </a:lnTo>
                    <a:lnTo>
                      <a:pt x="701" y="316"/>
                    </a:lnTo>
                    <a:lnTo>
                      <a:pt x="666" y="327"/>
                    </a:lnTo>
                    <a:lnTo>
                      <a:pt x="636" y="341"/>
                    </a:lnTo>
                    <a:lnTo>
                      <a:pt x="609" y="356"/>
                    </a:lnTo>
                    <a:lnTo>
                      <a:pt x="586" y="375"/>
                    </a:lnTo>
                    <a:lnTo>
                      <a:pt x="559" y="401"/>
                    </a:lnTo>
                    <a:lnTo>
                      <a:pt x="538" y="430"/>
                    </a:lnTo>
                    <a:lnTo>
                      <a:pt x="520" y="460"/>
                    </a:lnTo>
                    <a:lnTo>
                      <a:pt x="506" y="493"/>
                    </a:lnTo>
                    <a:lnTo>
                      <a:pt x="496" y="528"/>
                    </a:lnTo>
                    <a:lnTo>
                      <a:pt x="490" y="565"/>
                    </a:lnTo>
                    <a:lnTo>
                      <a:pt x="488" y="605"/>
                    </a:lnTo>
                    <a:lnTo>
                      <a:pt x="490" y="643"/>
                    </a:lnTo>
                    <a:lnTo>
                      <a:pt x="497" y="679"/>
                    </a:lnTo>
                    <a:lnTo>
                      <a:pt x="507" y="715"/>
                    </a:lnTo>
                    <a:lnTo>
                      <a:pt x="522" y="747"/>
                    </a:lnTo>
                    <a:lnTo>
                      <a:pt x="540" y="777"/>
                    </a:lnTo>
                    <a:lnTo>
                      <a:pt x="562" y="803"/>
                    </a:lnTo>
                    <a:lnTo>
                      <a:pt x="588" y="826"/>
                    </a:lnTo>
                    <a:lnTo>
                      <a:pt x="617" y="845"/>
                    </a:lnTo>
                    <a:lnTo>
                      <a:pt x="672" y="874"/>
                    </a:lnTo>
                    <a:lnTo>
                      <a:pt x="726" y="897"/>
                    </a:lnTo>
                    <a:lnTo>
                      <a:pt x="779" y="914"/>
                    </a:lnTo>
                    <a:lnTo>
                      <a:pt x="779" y="1332"/>
                    </a:lnTo>
                    <a:lnTo>
                      <a:pt x="750" y="1326"/>
                    </a:lnTo>
                    <a:lnTo>
                      <a:pt x="723" y="1316"/>
                    </a:lnTo>
                    <a:lnTo>
                      <a:pt x="697" y="1299"/>
                    </a:lnTo>
                    <a:lnTo>
                      <a:pt x="672" y="1278"/>
                    </a:lnTo>
                    <a:lnTo>
                      <a:pt x="649" y="1253"/>
                    </a:lnTo>
                    <a:lnTo>
                      <a:pt x="635" y="1230"/>
                    </a:lnTo>
                    <a:lnTo>
                      <a:pt x="623" y="1203"/>
                    </a:lnTo>
                    <a:lnTo>
                      <a:pt x="613" y="1172"/>
                    </a:lnTo>
                    <a:lnTo>
                      <a:pt x="604" y="1135"/>
                    </a:lnTo>
                    <a:lnTo>
                      <a:pt x="597" y="1095"/>
                    </a:lnTo>
                    <a:lnTo>
                      <a:pt x="466" y="1121"/>
                    </a:lnTo>
                    <a:lnTo>
                      <a:pt x="470" y="1161"/>
                    </a:lnTo>
                    <a:lnTo>
                      <a:pt x="478" y="1199"/>
                    </a:lnTo>
                    <a:lnTo>
                      <a:pt x="488" y="1234"/>
                    </a:lnTo>
                    <a:lnTo>
                      <a:pt x="501" y="1266"/>
                    </a:lnTo>
                    <a:lnTo>
                      <a:pt x="517" y="1296"/>
                    </a:lnTo>
                    <a:lnTo>
                      <a:pt x="540" y="1329"/>
                    </a:lnTo>
                    <a:lnTo>
                      <a:pt x="565" y="1358"/>
                    </a:lnTo>
                    <a:lnTo>
                      <a:pt x="593" y="1381"/>
                    </a:lnTo>
                    <a:lnTo>
                      <a:pt x="622" y="1400"/>
                    </a:lnTo>
                    <a:lnTo>
                      <a:pt x="655" y="1415"/>
                    </a:lnTo>
                    <a:lnTo>
                      <a:pt x="693" y="1428"/>
                    </a:lnTo>
                    <a:lnTo>
                      <a:pt x="734" y="1437"/>
                    </a:lnTo>
                    <a:lnTo>
                      <a:pt x="780" y="1444"/>
                    </a:lnTo>
                    <a:lnTo>
                      <a:pt x="780" y="1578"/>
                    </a:lnTo>
                    <a:lnTo>
                      <a:pt x="857" y="1578"/>
                    </a:lnTo>
                    <a:lnTo>
                      <a:pt x="857" y="1443"/>
                    </a:lnTo>
                    <a:lnTo>
                      <a:pt x="901" y="1439"/>
                    </a:lnTo>
                    <a:lnTo>
                      <a:pt x="942" y="1430"/>
                    </a:lnTo>
                    <a:lnTo>
                      <a:pt x="980" y="1415"/>
                    </a:lnTo>
                    <a:lnTo>
                      <a:pt x="1016" y="1397"/>
                    </a:lnTo>
                    <a:lnTo>
                      <a:pt x="1048" y="1373"/>
                    </a:lnTo>
                    <a:lnTo>
                      <a:pt x="1078" y="1344"/>
                    </a:lnTo>
                    <a:lnTo>
                      <a:pt x="1104" y="1312"/>
                    </a:lnTo>
                    <a:lnTo>
                      <a:pt x="1126" y="1277"/>
                    </a:lnTo>
                    <a:lnTo>
                      <a:pt x="1143" y="1240"/>
                    </a:lnTo>
                    <a:lnTo>
                      <a:pt x="1155" y="1201"/>
                    </a:lnTo>
                    <a:lnTo>
                      <a:pt x="1162" y="1158"/>
                    </a:lnTo>
                    <a:lnTo>
                      <a:pt x="1164" y="1114"/>
                    </a:lnTo>
                    <a:lnTo>
                      <a:pt x="1162" y="1072"/>
                    </a:lnTo>
                    <a:lnTo>
                      <a:pt x="1155" y="1034"/>
                    </a:lnTo>
                    <a:lnTo>
                      <a:pt x="1144" y="997"/>
                    </a:lnTo>
                    <a:lnTo>
                      <a:pt x="1128" y="962"/>
                    </a:lnTo>
                    <a:lnTo>
                      <a:pt x="1108" y="931"/>
                    </a:lnTo>
                    <a:lnTo>
                      <a:pt x="1085" y="903"/>
                    </a:lnTo>
                    <a:lnTo>
                      <a:pt x="1057" y="878"/>
                    </a:lnTo>
                    <a:lnTo>
                      <a:pt x="1024" y="857"/>
                    </a:lnTo>
                    <a:lnTo>
                      <a:pt x="986" y="837"/>
                    </a:lnTo>
                    <a:lnTo>
                      <a:pt x="971" y="831"/>
                    </a:lnTo>
                    <a:lnTo>
                      <a:pt x="950" y="823"/>
                    </a:lnTo>
                    <a:lnTo>
                      <a:pt x="925" y="816"/>
                    </a:lnTo>
                    <a:lnTo>
                      <a:pt x="893" y="807"/>
                    </a:lnTo>
                    <a:lnTo>
                      <a:pt x="857" y="797"/>
                    </a:lnTo>
                    <a:lnTo>
                      <a:pt x="857" y="415"/>
                    </a:lnTo>
                    <a:lnTo>
                      <a:pt x="886" y="423"/>
                    </a:lnTo>
                    <a:lnTo>
                      <a:pt x="913" y="436"/>
                    </a:lnTo>
                    <a:lnTo>
                      <a:pt x="936" y="451"/>
                    </a:lnTo>
                    <a:lnTo>
                      <a:pt x="956" y="471"/>
                    </a:lnTo>
                    <a:lnTo>
                      <a:pt x="972" y="494"/>
                    </a:lnTo>
                    <a:lnTo>
                      <a:pt x="986" y="522"/>
                    </a:lnTo>
                    <a:lnTo>
                      <a:pt x="996" y="554"/>
                    </a:lnTo>
                    <a:lnTo>
                      <a:pt x="1004" y="591"/>
                    </a:lnTo>
                    <a:lnTo>
                      <a:pt x="1137" y="571"/>
                    </a:lnTo>
                    <a:lnTo>
                      <a:pt x="1130" y="529"/>
                    </a:lnTo>
                    <a:lnTo>
                      <a:pt x="1119" y="492"/>
                    </a:lnTo>
                    <a:lnTo>
                      <a:pt x="1103" y="457"/>
                    </a:lnTo>
                    <a:lnTo>
                      <a:pt x="1084" y="424"/>
                    </a:lnTo>
                    <a:lnTo>
                      <a:pt x="1061" y="397"/>
                    </a:lnTo>
                    <a:lnTo>
                      <a:pt x="1035" y="371"/>
                    </a:lnTo>
                    <a:lnTo>
                      <a:pt x="1007" y="350"/>
                    </a:lnTo>
                    <a:lnTo>
                      <a:pt x="975" y="332"/>
                    </a:lnTo>
                    <a:lnTo>
                      <a:pt x="939" y="318"/>
                    </a:lnTo>
                    <a:lnTo>
                      <a:pt x="900" y="308"/>
                    </a:lnTo>
                    <a:lnTo>
                      <a:pt x="856" y="302"/>
                    </a:lnTo>
                    <a:lnTo>
                      <a:pt x="856" y="238"/>
                    </a:lnTo>
                    <a:lnTo>
                      <a:pt x="779" y="238"/>
                    </a:lnTo>
                    <a:close/>
                    <a:moveTo>
                      <a:pt x="323" y="0"/>
                    </a:moveTo>
                    <a:lnTo>
                      <a:pt x="1307" y="0"/>
                    </a:lnTo>
                    <a:lnTo>
                      <a:pt x="1351" y="3"/>
                    </a:lnTo>
                    <a:lnTo>
                      <a:pt x="1393" y="12"/>
                    </a:lnTo>
                    <a:lnTo>
                      <a:pt x="1433" y="25"/>
                    </a:lnTo>
                    <a:lnTo>
                      <a:pt x="1470" y="45"/>
                    </a:lnTo>
                    <a:lnTo>
                      <a:pt x="1503" y="69"/>
                    </a:lnTo>
                    <a:lnTo>
                      <a:pt x="1535" y="97"/>
                    </a:lnTo>
                    <a:lnTo>
                      <a:pt x="1562" y="128"/>
                    </a:lnTo>
                    <a:lnTo>
                      <a:pt x="1585" y="163"/>
                    </a:lnTo>
                    <a:lnTo>
                      <a:pt x="1604" y="202"/>
                    </a:lnTo>
                    <a:lnTo>
                      <a:pt x="1617" y="242"/>
                    </a:lnTo>
                    <a:lnTo>
                      <a:pt x="1626" y="286"/>
                    </a:lnTo>
                    <a:lnTo>
                      <a:pt x="1629" y="330"/>
                    </a:lnTo>
                    <a:lnTo>
                      <a:pt x="1629" y="991"/>
                    </a:lnTo>
                    <a:lnTo>
                      <a:pt x="1646" y="1048"/>
                    </a:lnTo>
                    <a:lnTo>
                      <a:pt x="1663" y="1108"/>
                    </a:lnTo>
                    <a:lnTo>
                      <a:pt x="1681" y="1172"/>
                    </a:lnTo>
                    <a:lnTo>
                      <a:pt x="1699" y="1237"/>
                    </a:lnTo>
                    <a:lnTo>
                      <a:pt x="1714" y="1220"/>
                    </a:lnTo>
                    <a:lnTo>
                      <a:pt x="1728" y="1204"/>
                    </a:lnTo>
                    <a:lnTo>
                      <a:pt x="1745" y="1189"/>
                    </a:lnTo>
                    <a:lnTo>
                      <a:pt x="1762" y="1178"/>
                    </a:lnTo>
                    <a:lnTo>
                      <a:pt x="1782" y="1169"/>
                    </a:lnTo>
                    <a:lnTo>
                      <a:pt x="1838" y="1152"/>
                    </a:lnTo>
                    <a:lnTo>
                      <a:pt x="1870" y="1145"/>
                    </a:lnTo>
                    <a:lnTo>
                      <a:pt x="1902" y="1144"/>
                    </a:lnTo>
                    <a:lnTo>
                      <a:pt x="1933" y="1147"/>
                    </a:lnTo>
                    <a:lnTo>
                      <a:pt x="1964" y="1155"/>
                    </a:lnTo>
                    <a:lnTo>
                      <a:pt x="1991" y="1169"/>
                    </a:lnTo>
                    <a:lnTo>
                      <a:pt x="2017" y="1186"/>
                    </a:lnTo>
                    <a:lnTo>
                      <a:pt x="2040" y="1207"/>
                    </a:lnTo>
                    <a:lnTo>
                      <a:pt x="2061" y="1232"/>
                    </a:lnTo>
                    <a:lnTo>
                      <a:pt x="2077" y="1261"/>
                    </a:lnTo>
                    <a:lnTo>
                      <a:pt x="2088" y="1292"/>
                    </a:lnTo>
                    <a:lnTo>
                      <a:pt x="2088" y="1293"/>
                    </a:lnTo>
                    <a:lnTo>
                      <a:pt x="2089" y="1294"/>
                    </a:lnTo>
                    <a:lnTo>
                      <a:pt x="2089" y="1297"/>
                    </a:lnTo>
                    <a:lnTo>
                      <a:pt x="2090" y="1299"/>
                    </a:lnTo>
                    <a:lnTo>
                      <a:pt x="2091" y="1301"/>
                    </a:lnTo>
                    <a:lnTo>
                      <a:pt x="2092" y="1303"/>
                    </a:lnTo>
                    <a:lnTo>
                      <a:pt x="2092" y="1304"/>
                    </a:lnTo>
                    <a:lnTo>
                      <a:pt x="2107" y="1288"/>
                    </a:lnTo>
                    <a:lnTo>
                      <a:pt x="2123" y="1273"/>
                    </a:lnTo>
                    <a:lnTo>
                      <a:pt x="2141" y="1260"/>
                    </a:lnTo>
                    <a:lnTo>
                      <a:pt x="2160" y="1248"/>
                    </a:lnTo>
                    <a:lnTo>
                      <a:pt x="2183" y="1240"/>
                    </a:lnTo>
                    <a:lnTo>
                      <a:pt x="2239" y="1222"/>
                    </a:lnTo>
                    <a:lnTo>
                      <a:pt x="2274" y="1215"/>
                    </a:lnTo>
                    <a:lnTo>
                      <a:pt x="2307" y="1214"/>
                    </a:lnTo>
                    <a:lnTo>
                      <a:pt x="2339" y="1219"/>
                    </a:lnTo>
                    <a:lnTo>
                      <a:pt x="2370" y="1231"/>
                    </a:lnTo>
                    <a:lnTo>
                      <a:pt x="2400" y="1246"/>
                    </a:lnTo>
                    <a:lnTo>
                      <a:pt x="2426" y="1267"/>
                    </a:lnTo>
                    <a:lnTo>
                      <a:pt x="2448" y="1292"/>
                    </a:lnTo>
                    <a:lnTo>
                      <a:pt x="2467" y="1320"/>
                    </a:lnTo>
                    <a:lnTo>
                      <a:pt x="2483" y="1353"/>
                    </a:lnTo>
                    <a:lnTo>
                      <a:pt x="2498" y="1333"/>
                    </a:lnTo>
                    <a:lnTo>
                      <a:pt x="2515" y="1315"/>
                    </a:lnTo>
                    <a:lnTo>
                      <a:pt x="2533" y="1298"/>
                    </a:lnTo>
                    <a:lnTo>
                      <a:pt x="2553" y="1286"/>
                    </a:lnTo>
                    <a:lnTo>
                      <a:pt x="2576" y="1275"/>
                    </a:lnTo>
                    <a:lnTo>
                      <a:pt x="2601" y="1268"/>
                    </a:lnTo>
                    <a:lnTo>
                      <a:pt x="2632" y="1261"/>
                    </a:lnTo>
                    <a:lnTo>
                      <a:pt x="2662" y="1260"/>
                    </a:lnTo>
                    <a:lnTo>
                      <a:pt x="2694" y="1263"/>
                    </a:lnTo>
                    <a:lnTo>
                      <a:pt x="2724" y="1272"/>
                    </a:lnTo>
                    <a:lnTo>
                      <a:pt x="2753" y="1286"/>
                    </a:lnTo>
                    <a:lnTo>
                      <a:pt x="2780" y="1303"/>
                    </a:lnTo>
                    <a:lnTo>
                      <a:pt x="2804" y="1325"/>
                    </a:lnTo>
                    <a:lnTo>
                      <a:pt x="2823" y="1350"/>
                    </a:lnTo>
                    <a:lnTo>
                      <a:pt x="2839" y="1378"/>
                    </a:lnTo>
                    <a:lnTo>
                      <a:pt x="2850" y="1408"/>
                    </a:lnTo>
                    <a:lnTo>
                      <a:pt x="2968" y="1824"/>
                    </a:lnTo>
                    <a:lnTo>
                      <a:pt x="2963" y="1815"/>
                    </a:lnTo>
                    <a:lnTo>
                      <a:pt x="2973" y="1838"/>
                    </a:lnTo>
                    <a:lnTo>
                      <a:pt x="2983" y="1865"/>
                    </a:lnTo>
                    <a:lnTo>
                      <a:pt x="2994" y="1898"/>
                    </a:lnTo>
                    <a:lnTo>
                      <a:pt x="3006" y="1934"/>
                    </a:lnTo>
                    <a:lnTo>
                      <a:pt x="3018" y="1975"/>
                    </a:lnTo>
                    <a:lnTo>
                      <a:pt x="3030" y="2017"/>
                    </a:lnTo>
                    <a:lnTo>
                      <a:pt x="3041" y="2062"/>
                    </a:lnTo>
                    <a:lnTo>
                      <a:pt x="3053" y="2108"/>
                    </a:lnTo>
                    <a:lnTo>
                      <a:pt x="3063" y="2153"/>
                    </a:lnTo>
                    <a:lnTo>
                      <a:pt x="3073" y="2199"/>
                    </a:lnTo>
                    <a:lnTo>
                      <a:pt x="3082" y="2243"/>
                    </a:lnTo>
                    <a:lnTo>
                      <a:pt x="3089" y="2286"/>
                    </a:lnTo>
                    <a:lnTo>
                      <a:pt x="3096" y="2325"/>
                    </a:lnTo>
                    <a:lnTo>
                      <a:pt x="3101" y="2361"/>
                    </a:lnTo>
                    <a:lnTo>
                      <a:pt x="3104" y="2394"/>
                    </a:lnTo>
                    <a:lnTo>
                      <a:pt x="3105" y="2421"/>
                    </a:lnTo>
                    <a:lnTo>
                      <a:pt x="3104" y="2466"/>
                    </a:lnTo>
                    <a:lnTo>
                      <a:pt x="3099" y="2513"/>
                    </a:lnTo>
                    <a:lnTo>
                      <a:pt x="3089" y="2560"/>
                    </a:lnTo>
                    <a:lnTo>
                      <a:pt x="3077" y="2608"/>
                    </a:lnTo>
                    <a:lnTo>
                      <a:pt x="3060" y="2656"/>
                    </a:lnTo>
                    <a:lnTo>
                      <a:pt x="3041" y="2702"/>
                    </a:lnTo>
                    <a:lnTo>
                      <a:pt x="3018" y="2747"/>
                    </a:lnTo>
                    <a:lnTo>
                      <a:pt x="2990" y="2791"/>
                    </a:lnTo>
                    <a:lnTo>
                      <a:pt x="2961" y="2832"/>
                    </a:lnTo>
                    <a:lnTo>
                      <a:pt x="2929" y="2870"/>
                    </a:lnTo>
                    <a:lnTo>
                      <a:pt x="2894" y="2905"/>
                    </a:lnTo>
                    <a:lnTo>
                      <a:pt x="2856" y="2936"/>
                    </a:lnTo>
                    <a:lnTo>
                      <a:pt x="2816" y="2963"/>
                    </a:lnTo>
                    <a:lnTo>
                      <a:pt x="2773" y="2984"/>
                    </a:lnTo>
                    <a:lnTo>
                      <a:pt x="2729" y="3001"/>
                    </a:lnTo>
                    <a:lnTo>
                      <a:pt x="2391" y="3102"/>
                    </a:lnTo>
                    <a:lnTo>
                      <a:pt x="2347" y="3113"/>
                    </a:lnTo>
                    <a:lnTo>
                      <a:pt x="2303" y="3117"/>
                    </a:lnTo>
                    <a:lnTo>
                      <a:pt x="2256" y="3117"/>
                    </a:lnTo>
                    <a:lnTo>
                      <a:pt x="2210" y="3111"/>
                    </a:lnTo>
                    <a:lnTo>
                      <a:pt x="2161" y="3099"/>
                    </a:lnTo>
                    <a:lnTo>
                      <a:pt x="2112" y="3083"/>
                    </a:lnTo>
                    <a:lnTo>
                      <a:pt x="2063" y="3061"/>
                    </a:lnTo>
                    <a:lnTo>
                      <a:pt x="2012" y="3034"/>
                    </a:lnTo>
                    <a:lnTo>
                      <a:pt x="2009" y="3032"/>
                    </a:lnTo>
                    <a:lnTo>
                      <a:pt x="2002" y="3028"/>
                    </a:lnTo>
                    <a:lnTo>
                      <a:pt x="1991" y="3021"/>
                    </a:lnTo>
                    <a:lnTo>
                      <a:pt x="1417" y="2642"/>
                    </a:lnTo>
                    <a:lnTo>
                      <a:pt x="1393" y="2623"/>
                    </a:lnTo>
                    <a:lnTo>
                      <a:pt x="1373" y="2601"/>
                    </a:lnTo>
                    <a:lnTo>
                      <a:pt x="1357" y="2577"/>
                    </a:lnTo>
                    <a:lnTo>
                      <a:pt x="1343" y="2552"/>
                    </a:lnTo>
                    <a:lnTo>
                      <a:pt x="1332" y="2527"/>
                    </a:lnTo>
                    <a:lnTo>
                      <a:pt x="1324" y="2503"/>
                    </a:lnTo>
                    <a:lnTo>
                      <a:pt x="1317" y="2481"/>
                    </a:lnTo>
                    <a:lnTo>
                      <a:pt x="1313" y="2460"/>
                    </a:lnTo>
                    <a:lnTo>
                      <a:pt x="1310" y="2441"/>
                    </a:lnTo>
                    <a:lnTo>
                      <a:pt x="1309" y="2427"/>
                    </a:lnTo>
                    <a:lnTo>
                      <a:pt x="1308" y="2415"/>
                    </a:lnTo>
                    <a:lnTo>
                      <a:pt x="1312" y="2392"/>
                    </a:lnTo>
                    <a:lnTo>
                      <a:pt x="1318" y="2361"/>
                    </a:lnTo>
                    <a:lnTo>
                      <a:pt x="1325" y="2328"/>
                    </a:lnTo>
                    <a:lnTo>
                      <a:pt x="1332" y="2291"/>
                    </a:lnTo>
                    <a:lnTo>
                      <a:pt x="1340" y="2251"/>
                    </a:lnTo>
                    <a:lnTo>
                      <a:pt x="1348" y="2209"/>
                    </a:lnTo>
                    <a:lnTo>
                      <a:pt x="1356" y="2167"/>
                    </a:lnTo>
                    <a:lnTo>
                      <a:pt x="1365" y="2124"/>
                    </a:lnTo>
                    <a:lnTo>
                      <a:pt x="1374" y="2083"/>
                    </a:lnTo>
                    <a:lnTo>
                      <a:pt x="1382" y="2043"/>
                    </a:lnTo>
                    <a:lnTo>
                      <a:pt x="1390" y="2007"/>
                    </a:lnTo>
                    <a:lnTo>
                      <a:pt x="1398" y="1973"/>
                    </a:lnTo>
                    <a:lnTo>
                      <a:pt x="1406" y="1945"/>
                    </a:lnTo>
                    <a:lnTo>
                      <a:pt x="1413" y="1921"/>
                    </a:lnTo>
                    <a:lnTo>
                      <a:pt x="1411" y="1915"/>
                    </a:lnTo>
                    <a:lnTo>
                      <a:pt x="1408" y="1902"/>
                    </a:lnTo>
                    <a:lnTo>
                      <a:pt x="1403" y="1886"/>
                    </a:lnTo>
                    <a:lnTo>
                      <a:pt x="1397" y="1863"/>
                    </a:lnTo>
                    <a:lnTo>
                      <a:pt x="1389" y="1837"/>
                    </a:lnTo>
                    <a:lnTo>
                      <a:pt x="1381" y="1807"/>
                    </a:lnTo>
                    <a:lnTo>
                      <a:pt x="1345" y="1814"/>
                    </a:lnTo>
                    <a:lnTo>
                      <a:pt x="1307" y="1816"/>
                    </a:lnTo>
                    <a:lnTo>
                      <a:pt x="323" y="1816"/>
                    </a:lnTo>
                    <a:lnTo>
                      <a:pt x="279" y="1813"/>
                    </a:lnTo>
                    <a:lnTo>
                      <a:pt x="237" y="1804"/>
                    </a:lnTo>
                    <a:lnTo>
                      <a:pt x="198" y="1790"/>
                    </a:lnTo>
                    <a:lnTo>
                      <a:pt x="161" y="1771"/>
                    </a:lnTo>
                    <a:lnTo>
                      <a:pt x="126" y="1747"/>
                    </a:lnTo>
                    <a:lnTo>
                      <a:pt x="95" y="1719"/>
                    </a:lnTo>
                    <a:lnTo>
                      <a:pt x="68" y="1688"/>
                    </a:lnTo>
                    <a:lnTo>
                      <a:pt x="44" y="1653"/>
                    </a:lnTo>
                    <a:lnTo>
                      <a:pt x="26" y="1614"/>
                    </a:lnTo>
                    <a:lnTo>
                      <a:pt x="12" y="1574"/>
                    </a:lnTo>
                    <a:lnTo>
                      <a:pt x="3" y="1531"/>
                    </a:lnTo>
                    <a:lnTo>
                      <a:pt x="0" y="1486"/>
                    </a:lnTo>
                    <a:lnTo>
                      <a:pt x="0" y="330"/>
                    </a:lnTo>
                    <a:lnTo>
                      <a:pt x="3" y="286"/>
                    </a:lnTo>
                    <a:lnTo>
                      <a:pt x="12" y="242"/>
                    </a:lnTo>
                    <a:lnTo>
                      <a:pt x="26" y="202"/>
                    </a:lnTo>
                    <a:lnTo>
                      <a:pt x="44" y="163"/>
                    </a:lnTo>
                    <a:lnTo>
                      <a:pt x="68" y="128"/>
                    </a:lnTo>
                    <a:lnTo>
                      <a:pt x="95" y="97"/>
                    </a:lnTo>
                    <a:lnTo>
                      <a:pt x="126" y="69"/>
                    </a:lnTo>
                    <a:lnTo>
                      <a:pt x="161" y="45"/>
                    </a:lnTo>
                    <a:lnTo>
                      <a:pt x="198" y="25"/>
                    </a:lnTo>
                    <a:lnTo>
                      <a:pt x="237" y="12"/>
                    </a:lnTo>
                    <a:lnTo>
                      <a:pt x="279" y="3"/>
                    </a:lnTo>
                    <a:lnTo>
                      <a:pt x="3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825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7459" y="1235981"/>
            <a:ext cx="3756076" cy="15004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TW" altLang="en-US" sz="45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社交媒</a:t>
            </a:r>
            <a:r>
              <a:rPr lang="zh-TW" altLang="en-US" sz="4500" cap="all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體</a:t>
            </a:r>
            <a:r>
              <a:rPr lang="en-US" sz="48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Social </a:t>
            </a:r>
            <a:r>
              <a:rPr lang="en-US" sz="4800" cap="all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Media</a:t>
            </a:r>
            <a:endParaRPr lang="en-US" sz="4800" cap="all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7475" y="2912094"/>
            <a:ext cx="4125425" cy="54630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342900"/>
            <a:r>
              <a:rPr lang="zh-TW" altLang="en-US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前所未有的世上最大引薦計</a:t>
            </a:r>
            <a:r>
              <a:rPr lang="zh-TW" altLang="en-US" sz="15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劃</a:t>
            </a:r>
            <a:endParaRPr lang="en-US" altLang="zh-TW" sz="1500" dirty="0" smtClean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Arial" pitchFamily="34" charset="0"/>
            </a:endParaRPr>
          </a:p>
          <a:p>
            <a:pPr defTabSz="342900"/>
            <a:r>
              <a:rPr lang="en-US" sz="16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The WORLD’S largest referral program in </a:t>
            </a:r>
            <a:r>
              <a:rPr lang="en-US" sz="16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history</a:t>
            </a:r>
            <a:endParaRPr lang="en-US" sz="16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47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980196880"/>
              </p:ext>
            </p:extLst>
          </p:nvPr>
        </p:nvGraphicFramePr>
        <p:xfrm>
          <a:off x="2145933" y="1564193"/>
          <a:ext cx="4852147" cy="3252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301008" y="738654"/>
            <a:ext cx="1946462" cy="1573181"/>
            <a:chOff x="1734671" y="1364464"/>
            <a:chExt cx="2595282" cy="2097575"/>
          </a:xfrm>
        </p:grpSpPr>
        <p:grpSp>
          <p:nvGrpSpPr>
            <p:cNvPr id="17" name="Group 16"/>
            <p:cNvGrpSpPr/>
            <p:nvPr/>
          </p:nvGrpSpPr>
          <p:grpSpPr>
            <a:xfrm>
              <a:off x="1734671" y="2380129"/>
              <a:ext cx="2595282" cy="645459"/>
              <a:chOff x="1734671" y="2380129"/>
              <a:chExt cx="2595282" cy="645459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734671" y="2380129"/>
                <a:ext cx="2339788" cy="0"/>
              </a:xfrm>
              <a:prstGeom prst="line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074459" y="2380129"/>
                <a:ext cx="255494" cy="645459"/>
              </a:xfrm>
              <a:prstGeom prst="line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1912578" y="1364464"/>
              <a:ext cx="1983973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n w="3175">
                    <a:solidFill>
                      <a:srgbClr val="9F0052">
                        <a:lumMod val="60000"/>
                        <a:lumOff val="40000"/>
                      </a:srgbClr>
                    </a:solidFill>
                  </a:ln>
                  <a:solidFill>
                    <a:srgbClr val="9F0052">
                      <a:lumMod val="60000"/>
                      <a:lumOff val="40000"/>
                    </a:srgbClr>
                  </a:solidFill>
                  <a:ea typeface="Apple LiGothic" pitchFamily="2" charset="-120"/>
                </a:rPr>
                <a:t>20</a:t>
              </a:r>
              <a:r>
                <a:rPr lang="en-US" sz="4500" baseline="30000" dirty="0">
                  <a:ln w="3175">
                    <a:solidFill>
                      <a:srgbClr val="9F0052">
                        <a:lumMod val="60000"/>
                        <a:lumOff val="40000"/>
                      </a:srgbClr>
                    </a:solidFill>
                  </a:ln>
                  <a:solidFill>
                    <a:srgbClr val="9F0052">
                      <a:lumMod val="60000"/>
                      <a:lumOff val="40000"/>
                    </a:srgbClr>
                  </a:solidFill>
                  <a:ea typeface="Apple LiGothic" pitchFamily="2" charset="-120"/>
                </a:rPr>
                <a:t>%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912578" y="2518191"/>
              <a:ext cx="1887696" cy="9438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900"/>
              <a:r>
                <a:rPr lang="zh-CN" altLang="en-US" sz="2400" dirty="0">
                  <a:ln w="3175">
                    <a:solidFill>
                      <a:srgbClr val="9F0052">
                        <a:lumMod val="60000"/>
                        <a:lumOff val="40000"/>
                      </a:srgbClr>
                    </a:solidFill>
                  </a:ln>
                  <a:solidFill>
                    <a:srgbClr val="9F0052">
                      <a:lumMod val="60000"/>
                      <a:lumOff val="40000"/>
                    </a:srgbClr>
                  </a:solidFill>
                  <a:ea typeface="華康儷中黑" panose="020B0509000000000000" pitchFamily="49" charset="-120"/>
                  <a:cs typeface="Arial" pitchFamily="34" charset="0"/>
                </a:rPr>
                <a:t>事</a:t>
              </a:r>
              <a:r>
                <a:rPr lang="zh-TW" altLang="en-US" sz="2400" dirty="0" smtClean="0">
                  <a:ln w="3175">
                    <a:solidFill>
                      <a:srgbClr val="9F0052">
                        <a:lumMod val="60000"/>
                        <a:lumOff val="40000"/>
                      </a:srgbClr>
                    </a:solidFill>
                  </a:ln>
                  <a:solidFill>
                    <a:srgbClr val="9F0052">
                      <a:lumMod val="60000"/>
                      <a:lumOff val="40000"/>
                    </a:srgbClr>
                  </a:solidFill>
                  <a:ea typeface="Apple LiGothic" pitchFamily="2" charset="-120"/>
                  <a:cs typeface="Arial" pitchFamily="34" charset="0"/>
                </a:rPr>
                <a:t>業</a:t>
              </a:r>
              <a:r>
                <a:rPr lang="zh-CN" altLang="en-US" sz="2400" dirty="0">
                  <a:ln w="3175">
                    <a:solidFill>
                      <a:srgbClr val="9F0052">
                        <a:lumMod val="60000"/>
                        <a:lumOff val="40000"/>
                      </a:srgbClr>
                    </a:solidFill>
                  </a:ln>
                  <a:solidFill>
                    <a:srgbClr val="9F0052">
                      <a:lumMod val="60000"/>
                      <a:lumOff val="40000"/>
                    </a:srgbClr>
                  </a:solidFill>
                  <a:ea typeface="華康儷中黑" panose="020B0509000000000000" pitchFamily="49" charset="-120"/>
                  <a:cs typeface="Arial" pitchFamily="34" charset="0"/>
                </a:rPr>
                <a:t>內容</a:t>
              </a:r>
              <a:endParaRPr lang="en-US" altLang="zh-CN" sz="2400" dirty="0" smtClean="0">
                <a:ln w="3175">
                  <a:solidFill>
                    <a:srgbClr val="9F0052">
                      <a:lumMod val="60000"/>
                      <a:lumOff val="40000"/>
                    </a:srgbClr>
                  </a:solidFill>
                </a:ln>
                <a:solidFill>
                  <a:srgbClr val="9F0052">
                    <a:lumMod val="60000"/>
                    <a:lumOff val="40000"/>
                  </a:srgbClr>
                </a:solidFill>
                <a:ea typeface="Apple LiGothic" pitchFamily="2" charset="-120"/>
                <a:cs typeface="Arial" pitchFamily="34" charset="0"/>
              </a:endParaRPr>
            </a:p>
            <a:p>
              <a:pPr defTabSz="342900"/>
              <a:r>
                <a:rPr lang="en-US" sz="1600" dirty="0" smtClean="0">
                  <a:ln w="3175">
                    <a:solidFill>
                      <a:srgbClr val="9F0052">
                        <a:lumMod val="60000"/>
                        <a:lumOff val="40000"/>
                      </a:srgbClr>
                    </a:solidFill>
                  </a:ln>
                  <a:solidFill>
                    <a:srgbClr val="9F0052">
                      <a:lumMod val="60000"/>
                      <a:lumOff val="40000"/>
                    </a:srgbClr>
                  </a:solidFill>
                  <a:ea typeface="Apple LiGothic" pitchFamily="2" charset="-120"/>
                  <a:cs typeface="Arial" pitchFamily="34" charset="0"/>
                </a:rPr>
                <a:t>Business</a:t>
              </a:r>
              <a:endParaRPr lang="en-US" sz="1600" dirty="0">
                <a:ln w="3175">
                  <a:solidFill>
                    <a:srgbClr val="9F0052">
                      <a:lumMod val="60000"/>
                      <a:lumOff val="40000"/>
                    </a:srgbClr>
                  </a:solidFill>
                </a:ln>
                <a:solidFill>
                  <a:srgbClr val="9F0052">
                    <a:lumMod val="60000"/>
                    <a:lumOff val="40000"/>
                  </a:srgbClr>
                </a:solidFill>
                <a:ea typeface="Apple LiGothic" pitchFamily="2" charset="-120"/>
                <a:cs typeface="Arial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688113" y="863872"/>
            <a:ext cx="1946462" cy="1502059"/>
            <a:chOff x="7584144" y="1364464"/>
            <a:chExt cx="2595282" cy="2002745"/>
          </a:xfrm>
        </p:grpSpPr>
        <p:grpSp>
          <p:nvGrpSpPr>
            <p:cNvPr id="16" name="Group 15"/>
            <p:cNvGrpSpPr/>
            <p:nvPr/>
          </p:nvGrpSpPr>
          <p:grpSpPr>
            <a:xfrm>
              <a:off x="7584144" y="2380128"/>
              <a:ext cx="2595282" cy="645459"/>
              <a:chOff x="8243047" y="2380128"/>
              <a:chExt cx="2595282" cy="645459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8498541" y="2380129"/>
                <a:ext cx="2339788" cy="0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sysDot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8243047" y="2380128"/>
                <a:ext cx="255494" cy="645459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sysDot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>
              <a:off x="8017545" y="1364464"/>
              <a:ext cx="1983973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500" dirty="0">
                  <a:ln w="3175">
                    <a:solidFill>
                      <a:srgbClr val="00A9FC"/>
                    </a:solidFill>
                  </a:ln>
                  <a:solidFill>
                    <a:srgbClr val="00A9FC"/>
                  </a:solidFill>
                  <a:ea typeface="Apple LiGothic" pitchFamily="2" charset="-120"/>
                </a:rPr>
                <a:t>80</a:t>
              </a:r>
              <a:r>
                <a:rPr lang="en-US" sz="4500" baseline="30000" dirty="0">
                  <a:ln w="3175">
                    <a:solidFill>
                      <a:srgbClr val="00A9FC"/>
                    </a:solidFill>
                  </a:ln>
                  <a:solidFill>
                    <a:srgbClr val="00A9FC"/>
                  </a:solidFill>
                  <a:ea typeface="Apple LiGothic" pitchFamily="2" charset="-120"/>
                </a:rPr>
                <a:t>%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291730" y="2423361"/>
              <a:ext cx="1887696" cy="9438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defTabSz="342900"/>
              <a:r>
                <a:rPr lang="zh-TW" altLang="en-US" sz="2400" dirty="0">
                  <a:ln w="3175">
                    <a:solidFill>
                      <a:srgbClr val="00A9FC"/>
                    </a:solidFill>
                  </a:ln>
                  <a:solidFill>
                    <a:srgbClr val="00A9FC"/>
                  </a:solidFill>
                  <a:ea typeface="Apple LiGothic" pitchFamily="2" charset="-120"/>
                  <a:cs typeface="Arial" pitchFamily="34" charset="0"/>
                </a:rPr>
                <a:t>個</a:t>
              </a:r>
              <a:r>
                <a:rPr lang="zh-TW" altLang="en-US" sz="2400" dirty="0" smtClean="0">
                  <a:ln w="3175">
                    <a:solidFill>
                      <a:srgbClr val="00A9FC"/>
                    </a:solidFill>
                  </a:ln>
                  <a:solidFill>
                    <a:srgbClr val="00A9FC"/>
                  </a:solidFill>
                  <a:ea typeface="Apple LiGothic" pitchFamily="2" charset="-120"/>
                  <a:cs typeface="Arial" pitchFamily="34" charset="0"/>
                </a:rPr>
                <a:t>人內容</a:t>
              </a:r>
              <a:endParaRPr lang="en-US" altLang="zh-CN" sz="2400" dirty="0" smtClean="0">
                <a:ln w="3175">
                  <a:solidFill>
                    <a:srgbClr val="00A9FC"/>
                  </a:solidFill>
                </a:ln>
                <a:solidFill>
                  <a:srgbClr val="00A9FC"/>
                </a:solidFill>
                <a:ea typeface="Apple LiGothic" pitchFamily="2" charset="-120"/>
                <a:cs typeface="Arial" pitchFamily="34" charset="0"/>
              </a:endParaRPr>
            </a:p>
            <a:p>
              <a:pPr algn="r" defTabSz="342900"/>
              <a:r>
                <a:rPr lang="en-US" sz="1600" dirty="0" smtClean="0">
                  <a:ln w="3175">
                    <a:solidFill>
                      <a:srgbClr val="00A9FC"/>
                    </a:solidFill>
                  </a:ln>
                  <a:solidFill>
                    <a:srgbClr val="00A9FC"/>
                  </a:solidFill>
                  <a:ea typeface="Apple LiGothic" pitchFamily="2" charset="-120"/>
                  <a:cs typeface="Arial" pitchFamily="34" charset="0"/>
                </a:rPr>
                <a:t>Personal</a:t>
              </a:r>
              <a:endParaRPr lang="en-US" sz="1600" dirty="0">
                <a:ln w="3175">
                  <a:solidFill>
                    <a:srgbClr val="00A9FC"/>
                  </a:solidFill>
                </a:ln>
                <a:solidFill>
                  <a:srgbClr val="00A9FC"/>
                </a:solidFill>
                <a:ea typeface="Apple LiGothic" pitchFamily="2" charset="-120"/>
                <a:cs typeface="Arial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210612" y="2206690"/>
            <a:ext cx="2845237" cy="297773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 defTabSz="342900">
              <a:lnSpc>
                <a:spcPct val="150000"/>
              </a:lnSpc>
            </a:pPr>
            <a:r>
              <a:rPr lang="zh-TW" alt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社交媒體應用作社交之用</a:t>
            </a:r>
            <a:r>
              <a:rPr lang="zh-CN" alt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華康儷中黑" panose="020B0509000000000000" pitchFamily="49" charset="-120"/>
                <a:cs typeface="Arial" pitchFamily="34" charset="0"/>
              </a:rPr>
              <a:t>。</a:t>
            </a:r>
            <a:r>
              <a:rPr 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 </a:t>
            </a:r>
          </a:p>
          <a:p>
            <a:pPr algn="r" defTabSz="342900">
              <a:lnSpc>
                <a:spcPct val="150000"/>
              </a:lnSpc>
            </a:pPr>
            <a:r>
              <a:rPr lang="zh-TW" alt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如</a:t>
            </a:r>
            <a:r>
              <a:rPr lang="zh-CN" alt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華康儷中黑" panose="020B0509000000000000" pitchFamily="49" charset="-120"/>
                <a:cs typeface="Arial" pitchFamily="34" charset="0"/>
              </a:rPr>
              <a:t>果</a:t>
            </a:r>
            <a:r>
              <a:rPr lang="zh-TW" alt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你</a:t>
            </a:r>
            <a:r>
              <a:rPr lang="zh-CN" alt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華康儷中黑" panose="020B0509000000000000" pitchFamily="49" charset="-120"/>
                <a:cs typeface="Arial" pitchFamily="34" charset="0"/>
              </a:rPr>
              <a:t>所有的</a:t>
            </a:r>
            <a:r>
              <a:rPr lang="zh-CN" alt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華康儷中黑" panose="020B0509000000000000" pitchFamily="49" charset="-120"/>
                <a:cs typeface="Arial" pitchFamily="34" charset="0"/>
              </a:rPr>
              <a:t>貼</a:t>
            </a:r>
            <a:r>
              <a:rPr lang="zh-CN" alt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華康儷中黑" panose="020B0509000000000000" pitchFamily="49" charset="-120"/>
                <a:cs typeface="Arial" pitchFamily="34" charset="0"/>
              </a:rPr>
              <a:t>文只是涉及事</a:t>
            </a:r>
            <a:r>
              <a:rPr lang="zh-TW" alt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業</a:t>
            </a:r>
            <a:r>
              <a:rPr lang="zh-CN" alt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華康儷中黑" panose="020B0509000000000000" pitchFamily="49" charset="-120"/>
                <a:cs typeface="Arial" pitchFamily="34" charset="0"/>
              </a:rPr>
              <a:t>而忽略社交，</a:t>
            </a:r>
            <a:r>
              <a:rPr lang="zh-TW" alt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你的朋友們可能會</a:t>
            </a:r>
            <a:r>
              <a:rPr lang="zh-CN" alt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華康儷中黑" panose="020B0509000000000000" pitchFamily="49" charset="-120"/>
                <a:cs typeface="Arial" pitchFamily="34" charset="0"/>
              </a:rPr>
              <a:t>不願和你來往。</a:t>
            </a:r>
            <a:endParaRPr lang="en-US" altLang="zh-CN" dirty="0" smtClean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Arial" pitchFamily="34" charset="0"/>
            </a:endParaRPr>
          </a:p>
          <a:p>
            <a:pPr algn="r" defTabSz="457200">
              <a:lnSpc>
                <a:spcPct val="150000"/>
              </a:lnSpc>
            </a:pPr>
            <a: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Social Media should be social.  </a:t>
            </a:r>
          </a:p>
          <a:p>
            <a:pPr algn="r" defTabSz="457200">
              <a:lnSpc>
                <a:spcPct val="150000"/>
              </a:lnSpc>
            </a:pPr>
            <a: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If all you post about is business, than you are not socializing and your friends may tune you out. </a:t>
            </a:r>
          </a:p>
          <a:p>
            <a:pPr algn="r" defTabSz="342900">
              <a:lnSpc>
                <a:spcPct val="150000"/>
              </a:lnSpc>
            </a:pPr>
            <a:endParaRPr lang="en-US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540912" y="2173336"/>
            <a:ext cx="2187326" cy="33009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zh-TW" alt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記往</a:t>
            </a:r>
            <a:r>
              <a:rPr lang="zh-CN" alt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華康儷中黑" panose="020B0509000000000000" pitchFamily="49" charset="-120"/>
                <a:cs typeface="Arial" pitchFamily="34" charset="0"/>
              </a:rPr>
              <a:t>，</a:t>
            </a:r>
            <a:r>
              <a:rPr lang="zh-TW" alt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你在</a:t>
            </a:r>
            <a:r>
              <a:rPr lang="zh-CN" alt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華康儷中黑" panose="020B0509000000000000" pitchFamily="49" charset="-120"/>
                <a:cs typeface="Arial" pitchFamily="34" charset="0"/>
              </a:rPr>
              <a:t>營造</a:t>
            </a:r>
            <a:r>
              <a:rPr lang="zh-TW" alt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自己的品牌</a:t>
            </a:r>
            <a:r>
              <a:rPr lang="zh-CN" alt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華康儷中黑" panose="020B0509000000000000" pitchFamily="49" charset="-120"/>
                <a:cs typeface="Arial" pitchFamily="34" charset="0"/>
              </a:rPr>
              <a:t>，</a:t>
            </a:r>
            <a:r>
              <a:rPr lang="zh-TW" alt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你不是</a:t>
            </a:r>
            <a:r>
              <a:rPr lang="zh-CN" alt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華康儷中黑" panose="020B0509000000000000" pitchFamily="49" charset="-120"/>
                <a:cs typeface="Arial" pitchFamily="34" charset="0"/>
              </a:rPr>
              <a:t>一個</a:t>
            </a:r>
            <a:r>
              <a:rPr lang="zh-TW" alt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單一品牌</a:t>
            </a:r>
            <a:r>
              <a:rPr lang="zh-CN" alt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華康儷中黑" panose="020B0509000000000000" pitchFamily="49" charset="-120"/>
                <a:cs typeface="Arial" pitchFamily="34" charset="0"/>
              </a:rPr>
              <a:t>、</a:t>
            </a:r>
            <a:r>
              <a:rPr lang="zh-TW" alt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公司或</a:t>
            </a:r>
            <a:r>
              <a:rPr lang="zh-CN" alt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華康儷中黑" panose="020B0509000000000000" pitchFamily="49" charset="-120"/>
                <a:cs typeface="Arial" pitchFamily="34" charset="0"/>
              </a:rPr>
              <a:t>主</a:t>
            </a:r>
            <a:r>
              <a:rPr lang="zh-CN" alt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華康儷中黑" panose="020B0509000000000000" pitchFamily="49" charset="-120"/>
                <a:cs typeface="Arial" pitchFamily="34" charset="0"/>
              </a:rPr>
              <a:t>修科目，</a:t>
            </a:r>
            <a:r>
              <a:rPr lang="zh-TW" alt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你是你</a:t>
            </a:r>
            <a:r>
              <a:rPr lang="zh-CN" alt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華康儷中黑" panose="020B0509000000000000" pitchFamily="49" charset="-120"/>
                <a:cs typeface="Arial" pitchFamily="34" charset="0"/>
              </a:rPr>
              <a:t>自己！</a:t>
            </a:r>
            <a:endParaRPr lang="en-US" altLang="zh-CN" dirty="0" smtClean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Arial" pitchFamily="34" charset="0"/>
            </a:endParaRPr>
          </a:p>
          <a:p>
            <a:pPr defTabSz="342900">
              <a:lnSpc>
                <a:spcPct val="150000"/>
              </a:lnSpc>
            </a:pPr>
            <a: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Remember, you are branding YOU.  </a:t>
            </a:r>
            <a:b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</a:br>
            <a: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You are not a single brand, company or major, </a:t>
            </a:r>
            <a:b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</a:br>
            <a: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You are YOU.</a:t>
            </a:r>
          </a:p>
          <a:p>
            <a:pPr defTabSz="342900">
              <a:lnSpc>
                <a:spcPct val="150000"/>
              </a:lnSpc>
            </a:pPr>
            <a:endParaRPr lang="en-US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65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category"/>
        </p:bldSub>
      </p:bldGraphic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0"/>
            <a:ext cx="4126624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26738" y="2399890"/>
            <a:ext cx="5143500" cy="3437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70352" y="640972"/>
            <a:ext cx="4048224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sz="30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這</a:t>
            </a:r>
            <a:r>
              <a:rPr lang="zh-TW" altLang="en-US" sz="3000" cap="all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是甚麼 </a:t>
            </a:r>
            <a:r>
              <a:rPr lang="en-US" sz="32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What’s </a:t>
            </a:r>
            <a:r>
              <a:rPr lang="en-US" sz="3200" cap="all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that</a:t>
            </a:r>
            <a:endParaRPr lang="en-US" sz="3200" cap="all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1191" y="1317547"/>
            <a:ext cx="384048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4471191" y="1651618"/>
            <a:ext cx="4447917" cy="781784"/>
            <a:chOff x="5961572" y="2490951"/>
            <a:chExt cx="5930554" cy="1042380"/>
          </a:xfrm>
        </p:grpSpPr>
        <p:sp>
          <p:nvSpPr>
            <p:cNvPr id="9" name="Rounded Rectangle 8"/>
            <p:cNvSpPr/>
            <p:nvPr/>
          </p:nvSpPr>
          <p:spPr>
            <a:xfrm>
              <a:off x="5961572" y="2490951"/>
              <a:ext cx="5614978" cy="104238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ea typeface="Apple LiGothic" pitchFamily="2" charset="-12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087696" y="2604463"/>
              <a:ext cx="640080" cy="64008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ea typeface="Apple LiGothic" pitchFamily="2" charset="-12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62986" y="2514247"/>
              <a:ext cx="5029140" cy="1019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200"/>
                </a:spcAft>
              </a:pPr>
              <a:r>
                <a:rPr lang="zh-HK" altLang="en-US" sz="24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Times New Roman" panose="02020603050405020304" pitchFamily="18" charset="0"/>
                </a:rPr>
                <a:t>你</a:t>
              </a:r>
              <a:r>
                <a:rPr lang="zh-TW" altLang="en-US" sz="24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Times New Roman" panose="02020603050405020304" pitchFamily="18" charset="0"/>
                </a:rPr>
                <a:t>在</a:t>
              </a:r>
              <a:r>
                <a:rPr lang="zh-HK" altLang="en-US" sz="24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Times New Roman" panose="02020603050405020304" pitchFamily="18" charset="0"/>
                </a:rPr>
                <a:t>做甚麼</a:t>
              </a:r>
              <a:endParaRPr lang="en-US" altLang="zh-HK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Times New Roman" panose="02020603050405020304" pitchFamily="18" charset="0"/>
              </a:endParaRPr>
            </a:p>
            <a:p>
              <a:pPr algn="just">
                <a:spcAft>
                  <a:spcPts val="200"/>
                </a:spcAft>
              </a:pPr>
              <a:r>
                <a:rPr lang="en-US" altLang="zh-HK" sz="18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Times New Roman" panose="02020603050405020304" pitchFamily="18" charset="0"/>
                </a:rPr>
                <a:t>What are you doing</a:t>
              </a:r>
              <a:endParaRPr lang="en-US" altLang="zh-HK" sz="18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6"/>
            <p:cNvSpPr>
              <a:spLocks noEditPoints="1"/>
            </p:cNvSpPr>
            <p:nvPr/>
          </p:nvSpPr>
          <p:spPr bwMode="auto">
            <a:xfrm>
              <a:off x="6192192" y="2787343"/>
              <a:ext cx="431089" cy="274320"/>
            </a:xfrm>
            <a:custGeom>
              <a:avLst/>
              <a:gdLst>
                <a:gd name="T0" fmla="*/ 2492 w 5118"/>
                <a:gd name="T1" fmla="*/ 1028 h 3566"/>
                <a:gd name="T2" fmla="*/ 2526 w 5118"/>
                <a:gd name="T3" fmla="*/ 1043 h 3566"/>
                <a:gd name="T4" fmla="*/ 2548 w 5118"/>
                <a:gd name="T5" fmla="*/ 1076 h 3566"/>
                <a:gd name="T6" fmla="*/ 2551 w 5118"/>
                <a:gd name="T7" fmla="*/ 3206 h 3566"/>
                <a:gd name="T8" fmla="*/ 4229 w 5118"/>
                <a:gd name="T9" fmla="*/ 1861 h 3566"/>
                <a:gd name="T10" fmla="*/ 4246 w 5118"/>
                <a:gd name="T11" fmla="*/ 1816 h 3566"/>
                <a:gd name="T12" fmla="*/ 4285 w 5118"/>
                <a:gd name="T13" fmla="*/ 1791 h 3566"/>
                <a:gd name="T14" fmla="*/ 4516 w 5118"/>
                <a:gd name="T15" fmla="*/ 1820 h 3566"/>
                <a:gd name="T16" fmla="*/ 4555 w 5118"/>
                <a:gd name="T17" fmla="*/ 1837 h 3566"/>
                <a:gd name="T18" fmla="*/ 4577 w 5118"/>
                <a:gd name="T19" fmla="*/ 1871 h 3566"/>
                <a:gd name="T20" fmla="*/ 4580 w 5118"/>
                <a:gd name="T21" fmla="*/ 3086 h 3566"/>
                <a:gd name="T22" fmla="*/ 4564 w 5118"/>
                <a:gd name="T23" fmla="*/ 3131 h 3566"/>
                <a:gd name="T24" fmla="*/ 4524 w 5118"/>
                <a:gd name="T25" fmla="*/ 3157 h 3566"/>
                <a:gd name="T26" fmla="*/ 2618 w 5118"/>
                <a:gd name="T27" fmla="*/ 3562 h 3566"/>
                <a:gd name="T28" fmla="*/ 2483 w 5118"/>
                <a:gd name="T29" fmla="*/ 3563 h 3566"/>
                <a:gd name="T30" fmla="*/ 597 w 5118"/>
                <a:gd name="T31" fmla="*/ 3169 h 3566"/>
                <a:gd name="T32" fmla="*/ 557 w 5118"/>
                <a:gd name="T33" fmla="*/ 3146 h 3566"/>
                <a:gd name="T34" fmla="*/ 540 w 5118"/>
                <a:gd name="T35" fmla="*/ 3101 h 3566"/>
                <a:gd name="T36" fmla="*/ 512 w 5118"/>
                <a:gd name="T37" fmla="*/ 1867 h 3566"/>
                <a:gd name="T38" fmla="*/ 535 w 5118"/>
                <a:gd name="T39" fmla="*/ 1831 h 3566"/>
                <a:gd name="T40" fmla="*/ 575 w 5118"/>
                <a:gd name="T41" fmla="*/ 1816 h 3566"/>
                <a:gd name="T42" fmla="*/ 2139 w 5118"/>
                <a:gd name="T43" fmla="*/ 1676 h 3566"/>
                <a:gd name="T44" fmla="*/ 2170 w 5118"/>
                <a:gd name="T45" fmla="*/ 1653 h 3566"/>
                <a:gd name="T46" fmla="*/ 2412 w 5118"/>
                <a:gd name="T47" fmla="*/ 1070 h 3566"/>
                <a:gd name="T48" fmla="*/ 2438 w 5118"/>
                <a:gd name="T49" fmla="*/ 1037 h 3566"/>
                <a:gd name="T50" fmla="*/ 2474 w 5118"/>
                <a:gd name="T51" fmla="*/ 1026 h 3566"/>
                <a:gd name="T52" fmla="*/ 1959 w 5118"/>
                <a:gd name="T53" fmla="*/ 1319 h 3566"/>
                <a:gd name="T54" fmla="*/ 1934 w 5118"/>
                <a:gd name="T55" fmla="*/ 1349 h 3566"/>
                <a:gd name="T56" fmla="*/ 1900 w 5118"/>
                <a:gd name="T57" fmla="*/ 1361 h 3566"/>
                <a:gd name="T58" fmla="*/ 56 w 5118"/>
                <a:gd name="T59" fmla="*/ 1544 h 3566"/>
                <a:gd name="T60" fmla="*/ 20 w 5118"/>
                <a:gd name="T61" fmla="*/ 1524 h 3566"/>
                <a:gd name="T62" fmla="*/ 2 w 5118"/>
                <a:gd name="T63" fmla="*/ 1487 h 3566"/>
                <a:gd name="T64" fmla="*/ 6 w 5118"/>
                <a:gd name="T65" fmla="*/ 1443 h 3566"/>
                <a:gd name="T66" fmla="*/ 504 w 5118"/>
                <a:gd name="T67" fmla="*/ 389 h 3566"/>
                <a:gd name="T68" fmla="*/ 544 w 5118"/>
                <a:gd name="T69" fmla="*/ 367 h 3566"/>
                <a:gd name="T70" fmla="*/ 4606 w 5118"/>
                <a:gd name="T71" fmla="*/ 375 h 3566"/>
                <a:gd name="T72" fmla="*/ 4637 w 5118"/>
                <a:gd name="T73" fmla="*/ 408 h 3566"/>
                <a:gd name="T74" fmla="*/ 5118 w 5118"/>
                <a:gd name="T75" fmla="*/ 1468 h 3566"/>
                <a:gd name="T76" fmla="*/ 5110 w 5118"/>
                <a:gd name="T77" fmla="*/ 1509 h 3566"/>
                <a:gd name="T78" fmla="*/ 5082 w 5118"/>
                <a:gd name="T79" fmla="*/ 1540 h 3566"/>
                <a:gd name="T80" fmla="*/ 5040 w 5118"/>
                <a:gd name="T81" fmla="*/ 1549 h 3566"/>
                <a:gd name="T82" fmla="*/ 3204 w 5118"/>
                <a:gd name="T83" fmla="*/ 1398 h 3566"/>
                <a:gd name="T84" fmla="*/ 3173 w 5118"/>
                <a:gd name="T85" fmla="*/ 1377 h 3566"/>
                <a:gd name="T86" fmla="*/ 2543 w 5118"/>
                <a:gd name="T87" fmla="*/ 0 h 3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18" h="3566">
                  <a:moveTo>
                    <a:pt x="2474" y="1026"/>
                  </a:moveTo>
                  <a:lnTo>
                    <a:pt x="2492" y="1028"/>
                  </a:lnTo>
                  <a:lnTo>
                    <a:pt x="2511" y="1032"/>
                  </a:lnTo>
                  <a:lnTo>
                    <a:pt x="2526" y="1043"/>
                  </a:lnTo>
                  <a:lnTo>
                    <a:pt x="2539" y="1057"/>
                  </a:lnTo>
                  <a:lnTo>
                    <a:pt x="2548" y="1076"/>
                  </a:lnTo>
                  <a:lnTo>
                    <a:pt x="2551" y="1098"/>
                  </a:lnTo>
                  <a:lnTo>
                    <a:pt x="2551" y="3206"/>
                  </a:lnTo>
                  <a:lnTo>
                    <a:pt x="4229" y="2889"/>
                  </a:lnTo>
                  <a:lnTo>
                    <a:pt x="4229" y="1861"/>
                  </a:lnTo>
                  <a:lnTo>
                    <a:pt x="4234" y="1836"/>
                  </a:lnTo>
                  <a:lnTo>
                    <a:pt x="4246" y="1816"/>
                  </a:lnTo>
                  <a:lnTo>
                    <a:pt x="4263" y="1800"/>
                  </a:lnTo>
                  <a:lnTo>
                    <a:pt x="4285" y="1791"/>
                  </a:lnTo>
                  <a:lnTo>
                    <a:pt x="4310" y="1789"/>
                  </a:lnTo>
                  <a:lnTo>
                    <a:pt x="4516" y="1820"/>
                  </a:lnTo>
                  <a:lnTo>
                    <a:pt x="4536" y="1826"/>
                  </a:lnTo>
                  <a:lnTo>
                    <a:pt x="4555" y="1837"/>
                  </a:lnTo>
                  <a:lnTo>
                    <a:pt x="4569" y="1853"/>
                  </a:lnTo>
                  <a:lnTo>
                    <a:pt x="4577" y="1871"/>
                  </a:lnTo>
                  <a:lnTo>
                    <a:pt x="4580" y="1893"/>
                  </a:lnTo>
                  <a:lnTo>
                    <a:pt x="4580" y="3086"/>
                  </a:lnTo>
                  <a:lnTo>
                    <a:pt x="4577" y="3110"/>
                  </a:lnTo>
                  <a:lnTo>
                    <a:pt x="4564" y="3131"/>
                  </a:lnTo>
                  <a:lnTo>
                    <a:pt x="4546" y="3148"/>
                  </a:lnTo>
                  <a:lnTo>
                    <a:pt x="4524" y="3157"/>
                  </a:lnTo>
                  <a:lnTo>
                    <a:pt x="2686" y="3552"/>
                  </a:lnTo>
                  <a:lnTo>
                    <a:pt x="2618" y="3562"/>
                  </a:lnTo>
                  <a:lnTo>
                    <a:pt x="2551" y="3566"/>
                  </a:lnTo>
                  <a:lnTo>
                    <a:pt x="2483" y="3563"/>
                  </a:lnTo>
                  <a:lnTo>
                    <a:pt x="2416" y="3552"/>
                  </a:lnTo>
                  <a:lnTo>
                    <a:pt x="597" y="3169"/>
                  </a:lnTo>
                  <a:lnTo>
                    <a:pt x="575" y="3162"/>
                  </a:lnTo>
                  <a:lnTo>
                    <a:pt x="557" y="3146"/>
                  </a:lnTo>
                  <a:lnTo>
                    <a:pt x="546" y="3124"/>
                  </a:lnTo>
                  <a:lnTo>
                    <a:pt x="540" y="3101"/>
                  </a:lnTo>
                  <a:lnTo>
                    <a:pt x="509" y="1888"/>
                  </a:lnTo>
                  <a:lnTo>
                    <a:pt x="512" y="1867"/>
                  </a:lnTo>
                  <a:lnTo>
                    <a:pt x="521" y="1848"/>
                  </a:lnTo>
                  <a:lnTo>
                    <a:pt x="535" y="1831"/>
                  </a:lnTo>
                  <a:lnTo>
                    <a:pt x="554" y="1820"/>
                  </a:lnTo>
                  <a:lnTo>
                    <a:pt x="575" y="1816"/>
                  </a:lnTo>
                  <a:lnTo>
                    <a:pt x="2119" y="1679"/>
                  </a:lnTo>
                  <a:lnTo>
                    <a:pt x="2139" y="1676"/>
                  </a:lnTo>
                  <a:lnTo>
                    <a:pt x="2156" y="1667"/>
                  </a:lnTo>
                  <a:lnTo>
                    <a:pt x="2170" y="1653"/>
                  </a:lnTo>
                  <a:lnTo>
                    <a:pt x="2179" y="1636"/>
                  </a:lnTo>
                  <a:lnTo>
                    <a:pt x="2412" y="1070"/>
                  </a:lnTo>
                  <a:lnTo>
                    <a:pt x="2424" y="1051"/>
                  </a:lnTo>
                  <a:lnTo>
                    <a:pt x="2438" y="1037"/>
                  </a:lnTo>
                  <a:lnTo>
                    <a:pt x="2455" y="1029"/>
                  </a:lnTo>
                  <a:lnTo>
                    <a:pt x="2474" y="1026"/>
                  </a:lnTo>
                  <a:close/>
                  <a:moveTo>
                    <a:pt x="2543" y="0"/>
                  </a:moveTo>
                  <a:lnTo>
                    <a:pt x="1959" y="1319"/>
                  </a:lnTo>
                  <a:lnTo>
                    <a:pt x="1948" y="1335"/>
                  </a:lnTo>
                  <a:lnTo>
                    <a:pt x="1934" y="1349"/>
                  </a:lnTo>
                  <a:lnTo>
                    <a:pt x="1918" y="1357"/>
                  </a:lnTo>
                  <a:lnTo>
                    <a:pt x="1900" y="1361"/>
                  </a:lnTo>
                  <a:lnTo>
                    <a:pt x="79" y="1546"/>
                  </a:lnTo>
                  <a:lnTo>
                    <a:pt x="56" y="1544"/>
                  </a:lnTo>
                  <a:lnTo>
                    <a:pt x="37" y="1536"/>
                  </a:lnTo>
                  <a:lnTo>
                    <a:pt x="20" y="1524"/>
                  </a:lnTo>
                  <a:lnTo>
                    <a:pt x="8" y="1507"/>
                  </a:lnTo>
                  <a:lnTo>
                    <a:pt x="2" y="1487"/>
                  </a:lnTo>
                  <a:lnTo>
                    <a:pt x="0" y="1465"/>
                  </a:lnTo>
                  <a:lnTo>
                    <a:pt x="6" y="1443"/>
                  </a:lnTo>
                  <a:lnTo>
                    <a:pt x="492" y="408"/>
                  </a:lnTo>
                  <a:lnTo>
                    <a:pt x="504" y="389"/>
                  </a:lnTo>
                  <a:lnTo>
                    <a:pt x="523" y="375"/>
                  </a:lnTo>
                  <a:lnTo>
                    <a:pt x="544" y="367"/>
                  </a:lnTo>
                  <a:lnTo>
                    <a:pt x="4584" y="367"/>
                  </a:lnTo>
                  <a:lnTo>
                    <a:pt x="4606" y="375"/>
                  </a:lnTo>
                  <a:lnTo>
                    <a:pt x="4625" y="389"/>
                  </a:lnTo>
                  <a:lnTo>
                    <a:pt x="4637" y="408"/>
                  </a:lnTo>
                  <a:lnTo>
                    <a:pt x="5112" y="1447"/>
                  </a:lnTo>
                  <a:lnTo>
                    <a:pt x="5118" y="1468"/>
                  </a:lnTo>
                  <a:lnTo>
                    <a:pt x="5116" y="1490"/>
                  </a:lnTo>
                  <a:lnTo>
                    <a:pt x="5110" y="1509"/>
                  </a:lnTo>
                  <a:lnTo>
                    <a:pt x="5098" y="1526"/>
                  </a:lnTo>
                  <a:lnTo>
                    <a:pt x="5082" y="1540"/>
                  </a:lnTo>
                  <a:lnTo>
                    <a:pt x="5062" y="1547"/>
                  </a:lnTo>
                  <a:lnTo>
                    <a:pt x="5040" y="1549"/>
                  </a:lnTo>
                  <a:lnTo>
                    <a:pt x="3223" y="1402"/>
                  </a:lnTo>
                  <a:lnTo>
                    <a:pt x="3204" y="1398"/>
                  </a:lnTo>
                  <a:lnTo>
                    <a:pt x="3187" y="1389"/>
                  </a:lnTo>
                  <a:lnTo>
                    <a:pt x="3173" y="1377"/>
                  </a:lnTo>
                  <a:lnTo>
                    <a:pt x="3164" y="1360"/>
                  </a:lnTo>
                  <a:lnTo>
                    <a:pt x="2543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Apple LiGothic" pitchFamily="2" charset="-12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470352" y="2571752"/>
            <a:ext cx="4211234" cy="832555"/>
            <a:chOff x="5731317" y="3429003"/>
            <a:chExt cx="5614978" cy="1110073"/>
          </a:xfrm>
        </p:grpSpPr>
        <p:sp>
          <p:nvSpPr>
            <p:cNvPr id="10" name="Rounded Rectangle 9"/>
            <p:cNvSpPr/>
            <p:nvPr/>
          </p:nvSpPr>
          <p:spPr>
            <a:xfrm>
              <a:off x="5731317" y="3429003"/>
              <a:ext cx="5614978" cy="1110073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ea typeface="Apple LiGothic" pitchFamily="2" charset="-12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873722" y="3773598"/>
              <a:ext cx="640080" cy="64008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ea typeface="Apple LiGothic" pitchFamily="2" charset="-12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633836" y="3474498"/>
              <a:ext cx="3698686" cy="1019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200"/>
                </a:spcAft>
              </a:pPr>
              <a:r>
                <a:rPr lang="en-US" altLang="zh-HK" sz="24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Times New Roman" panose="02020603050405020304" pitchFamily="18" charset="0"/>
                </a:rPr>
                <a:t>SHOP.COM</a:t>
              </a:r>
              <a:r>
                <a:rPr lang="zh-HK" altLang="en-US" sz="24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Times New Roman" panose="02020603050405020304" pitchFamily="18" charset="0"/>
                </a:rPr>
                <a:t>是</a:t>
              </a:r>
              <a:r>
                <a:rPr lang="zh-HK" alt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Times New Roman" panose="02020603050405020304" pitchFamily="18" charset="0"/>
                </a:rPr>
                <a:t>甚</a:t>
              </a:r>
              <a:r>
                <a:rPr lang="zh-HK" altLang="en-US" sz="24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Times New Roman" panose="02020603050405020304" pitchFamily="18" charset="0"/>
                </a:rPr>
                <a:t>麼</a:t>
              </a:r>
              <a:endParaRPr lang="en-US" altLang="zh-HK" sz="24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Times New Roman" panose="02020603050405020304" pitchFamily="18" charset="0"/>
              </a:endParaRPr>
            </a:p>
            <a:p>
              <a:pPr algn="just">
                <a:spcAft>
                  <a:spcPts val="200"/>
                </a:spcAft>
              </a:pPr>
              <a:r>
                <a:rPr lang="en-US" altLang="zh-HK" sz="18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Times New Roman" panose="02020603050405020304" pitchFamily="18" charset="0"/>
                </a:rPr>
                <a:t>What is SHOP.COM</a:t>
              </a:r>
              <a:endParaRPr lang="en-US" altLang="zh-HK" sz="18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Times New Roman" panose="02020603050405020304" pitchFamily="18" charset="0"/>
              </a:endParaRPr>
            </a:p>
          </p:txBody>
        </p:sp>
        <p:grpSp>
          <p:nvGrpSpPr>
            <p:cNvPr id="25" name="Group 9"/>
            <p:cNvGrpSpPr>
              <a:grpSpLocks noChangeAspect="1"/>
            </p:cNvGrpSpPr>
            <p:nvPr/>
          </p:nvGrpSpPr>
          <p:grpSpPr bwMode="auto">
            <a:xfrm>
              <a:off x="6025511" y="3857723"/>
              <a:ext cx="360273" cy="444399"/>
              <a:chOff x="6605" y="439"/>
              <a:chExt cx="197" cy="243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8" name="Freeform 11"/>
              <p:cNvSpPr>
                <a:spLocks/>
              </p:cNvSpPr>
              <p:nvPr/>
            </p:nvSpPr>
            <p:spPr bwMode="auto">
              <a:xfrm>
                <a:off x="6605" y="575"/>
                <a:ext cx="92" cy="107"/>
              </a:xfrm>
              <a:custGeom>
                <a:avLst/>
                <a:gdLst>
                  <a:gd name="T0" fmla="*/ 820 w 1558"/>
                  <a:gd name="T1" fmla="*/ 5 h 1709"/>
                  <a:gd name="T2" fmla="*/ 977 w 1558"/>
                  <a:gd name="T3" fmla="*/ 35 h 1709"/>
                  <a:gd name="T4" fmla="*/ 1118 w 1558"/>
                  <a:gd name="T5" fmla="*/ 90 h 1709"/>
                  <a:gd name="T6" fmla="*/ 1237 w 1558"/>
                  <a:gd name="T7" fmla="*/ 169 h 1709"/>
                  <a:gd name="T8" fmla="*/ 1329 w 1558"/>
                  <a:gd name="T9" fmla="*/ 274 h 1709"/>
                  <a:gd name="T10" fmla="*/ 1390 w 1558"/>
                  <a:gd name="T11" fmla="*/ 403 h 1709"/>
                  <a:gd name="T12" fmla="*/ 1413 w 1558"/>
                  <a:gd name="T13" fmla="*/ 557 h 1709"/>
                  <a:gd name="T14" fmla="*/ 1395 w 1558"/>
                  <a:gd name="T15" fmla="*/ 735 h 1709"/>
                  <a:gd name="T16" fmla="*/ 1411 w 1558"/>
                  <a:gd name="T17" fmla="*/ 792 h 1709"/>
                  <a:gd name="T18" fmla="*/ 1451 w 1558"/>
                  <a:gd name="T19" fmla="*/ 854 h 1709"/>
                  <a:gd name="T20" fmla="*/ 1499 w 1558"/>
                  <a:gd name="T21" fmla="*/ 917 h 1709"/>
                  <a:gd name="T22" fmla="*/ 1540 w 1558"/>
                  <a:gd name="T23" fmla="*/ 974 h 1709"/>
                  <a:gd name="T24" fmla="*/ 1558 w 1558"/>
                  <a:gd name="T25" fmla="*/ 1020 h 1709"/>
                  <a:gd name="T26" fmla="*/ 1531 w 1558"/>
                  <a:gd name="T27" fmla="*/ 1060 h 1709"/>
                  <a:gd name="T28" fmla="*/ 1465 w 1558"/>
                  <a:gd name="T29" fmla="*/ 1090 h 1709"/>
                  <a:gd name="T30" fmla="*/ 1420 w 1558"/>
                  <a:gd name="T31" fmla="*/ 1097 h 1709"/>
                  <a:gd name="T32" fmla="*/ 1422 w 1558"/>
                  <a:gd name="T33" fmla="*/ 1106 h 1709"/>
                  <a:gd name="T34" fmla="*/ 1438 w 1558"/>
                  <a:gd name="T35" fmla="*/ 1143 h 1709"/>
                  <a:gd name="T36" fmla="*/ 1452 w 1558"/>
                  <a:gd name="T37" fmla="*/ 1189 h 1709"/>
                  <a:gd name="T38" fmla="*/ 1447 w 1558"/>
                  <a:gd name="T39" fmla="*/ 1225 h 1709"/>
                  <a:gd name="T40" fmla="*/ 1407 w 1558"/>
                  <a:gd name="T41" fmla="*/ 1241 h 1709"/>
                  <a:gd name="T42" fmla="*/ 1365 w 1558"/>
                  <a:gd name="T43" fmla="*/ 1241 h 1709"/>
                  <a:gd name="T44" fmla="*/ 1357 w 1558"/>
                  <a:gd name="T45" fmla="*/ 1242 h 1709"/>
                  <a:gd name="T46" fmla="*/ 1380 w 1558"/>
                  <a:gd name="T47" fmla="*/ 1262 h 1709"/>
                  <a:gd name="T48" fmla="*/ 1410 w 1558"/>
                  <a:gd name="T49" fmla="*/ 1295 h 1709"/>
                  <a:gd name="T50" fmla="*/ 1415 w 1558"/>
                  <a:gd name="T51" fmla="*/ 1328 h 1709"/>
                  <a:gd name="T52" fmla="*/ 1385 w 1558"/>
                  <a:gd name="T53" fmla="*/ 1357 h 1709"/>
                  <a:gd name="T54" fmla="*/ 1342 w 1558"/>
                  <a:gd name="T55" fmla="*/ 1383 h 1709"/>
                  <a:gd name="T56" fmla="*/ 1312 w 1558"/>
                  <a:gd name="T57" fmla="*/ 1397 h 1709"/>
                  <a:gd name="T58" fmla="*/ 1310 w 1558"/>
                  <a:gd name="T59" fmla="*/ 1405 h 1709"/>
                  <a:gd name="T60" fmla="*/ 1310 w 1558"/>
                  <a:gd name="T61" fmla="*/ 1438 h 1709"/>
                  <a:gd name="T62" fmla="*/ 1303 w 1558"/>
                  <a:gd name="T63" fmla="*/ 1483 h 1709"/>
                  <a:gd name="T64" fmla="*/ 1280 w 1558"/>
                  <a:gd name="T65" fmla="*/ 1530 h 1709"/>
                  <a:gd name="T66" fmla="*/ 1238 w 1558"/>
                  <a:gd name="T67" fmla="*/ 1564 h 1709"/>
                  <a:gd name="T68" fmla="*/ 1169 w 1558"/>
                  <a:gd name="T69" fmla="*/ 1574 h 1709"/>
                  <a:gd name="T70" fmla="*/ 1064 w 1558"/>
                  <a:gd name="T71" fmla="*/ 1558 h 1709"/>
                  <a:gd name="T72" fmla="*/ 1007 w 1558"/>
                  <a:gd name="T73" fmla="*/ 1538 h 1709"/>
                  <a:gd name="T74" fmla="*/ 983 w 1558"/>
                  <a:gd name="T75" fmla="*/ 1521 h 1709"/>
                  <a:gd name="T76" fmla="*/ 932 w 1558"/>
                  <a:gd name="T77" fmla="*/ 1709 h 1709"/>
                  <a:gd name="T78" fmla="*/ 327 w 1558"/>
                  <a:gd name="T79" fmla="*/ 1291 h 1709"/>
                  <a:gd name="T80" fmla="*/ 301 w 1558"/>
                  <a:gd name="T81" fmla="*/ 1262 h 1709"/>
                  <a:gd name="T82" fmla="*/ 251 w 1558"/>
                  <a:gd name="T83" fmla="*/ 1202 h 1709"/>
                  <a:gd name="T84" fmla="*/ 189 w 1558"/>
                  <a:gd name="T85" fmla="*/ 1117 h 1709"/>
                  <a:gd name="T86" fmla="*/ 123 w 1558"/>
                  <a:gd name="T87" fmla="*/ 1011 h 1709"/>
                  <a:gd name="T88" fmla="*/ 63 w 1558"/>
                  <a:gd name="T89" fmla="*/ 891 h 1709"/>
                  <a:gd name="T90" fmla="*/ 18 w 1558"/>
                  <a:gd name="T91" fmla="*/ 761 h 1709"/>
                  <a:gd name="T92" fmla="*/ 0 w 1558"/>
                  <a:gd name="T93" fmla="*/ 625 h 1709"/>
                  <a:gd name="T94" fmla="*/ 10 w 1558"/>
                  <a:gd name="T95" fmla="*/ 517 h 1709"/>
                  <a:gd name="T96" fmla="*/ 19 w 1558"/>
                  <a:gd name="T97" fmla="*/ 453 h 1709"/>
                  <a:gd name="T98" fmla="*/ 34 w 1558"/>
                  <a:gd name="T99" fmla="*/ 380 h 1709"/>
                  <a:gd name="T100" fmla="*/ 60 w 1558"/>
                  <a:gd name="T101" fmla="*/ 303 h 1709"/>
                  <a:gd name="T102" fmla="*/ 104 w 1558"/>
                  <a:gd name="T103" fmla="*/ 225 h 1709"/>
                  <a:gd name="T104" fmla="*/ 173 w 1558"/>
                  <a:gd name="T105" fmla="*/ 153 h 1709"/>
                  <a:gd name="T106" fmla="*/ 274 w 1558"/>
                  <a:gd name="T107" fmla="*/ 89 h 1709"/>
                  <a:gd name="T108" fmla="*/ 414 w 1558"/>
                  <a:gd name="T109" fmla="*/ 39 h 1709"/>
                  <a:gd name="T110" fmla="*/ 591 w 1558"/>
                  <a:gd name="T111" fmla="*/ 7 h 1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58" h="1709">
                    <a:moveTo>
                      <a:pt x="708" y="0"/>
                    </a:moveTo>
                    <a:lnTo>
                      <a:pt x="764" y="1"/>
                    </a:lnTo>
                    <a:lnTo>
                      <a:pt x="820" y="5"/>
                    </a:lnTo>
                    <a:lnTo>
                      <a:pt x="874" y="12"/>
                    </a:lnTo>
                    <a:lnTo>
                      <a:pt x="926" y="23"/>
                    </a:lnTo>
                    <a:lnTo>
                      <a:pt x="977" y="35"/>
                    </a:lnTo>
                    <a:lnTo>
                      <a:pt x="1027" y="50"/>
                    </a:lnTo>
                    <a:lnTo>
                      <a:pt x="1074" y="68"/>
                    </a:lnTo>
                    <a:lnTo>
                      <a:pt x="1118" y="90"/>
                    </a:lnTo>
                    <a:lnTo>
                      <a:pt x="1161" y="113"/>
                    </a:lnTo>
                    <a:lnTo>
                      <a:pt x="1200" y="140"/>
                    </a:lnTo>
                    <a:lnTo>
                      <a:pt x="1237" y="169"/>
                    </a:lnTo>
                    <a:lnTo>
                      <a:pt x="1271" y="202"/>
                    </a:lnTo>
                    <a:lnTo>
                      <a:pt x="1302" y="236"/>
                    </a:lnTo>
                    <a:lnTo>
                      <a:pt x="1329" y="274"/>
                    </a:lnTo>
                    <a:lnTo>
                      <a:pt x="1353" y="315"/>
                    </a:lnTo>
                    <a:lnTo>
                      <a:pt x="1373" y="358"/>
                    </a:lnTo>
                    <a:lnTo>
                      <a:pt x="1390" y="403"/>
                    </a:lnTo>
                    <a:lnTo>
                      <a:pt x="1401" y="452"/>
                    </a:lnTo>
                    <a:lnTo>
                      <a:pt x="1409" y="503"/>
                    </a:lnTo>
                    <a:lnTo>
                      <a:pt x="1413" y="557"/>
                    </a:lnTo>
                    <a:lnTo>
                      <a:pt x="1412" y="614"/>
                    </a:lnTo>
                    <a:lnTo>
                      <a:pt x="1406" y="673"/>
                    </a:lnTo>
                    <a:lnTo>
                      <a:pt x="1395" y="735"/>
                    </a:lnTo>
                    <a:lnTo>
                      <a:pt x="1397" y="754"/>
                    </a:lnTo>
                    <a:lnTo>
                      <a:pt x="1402" y="772"/>
                    </a:lnTo>
                    <a:lnTo>
                      <a:pt x="1411" y="792"/>
                    </a:lnTo>
                    <a:lnTo>
                      <a:pt x="1423" y="813"/>
                    </a:lnTo>
                    <a:lnTo>
                      <a:pt x="1436" y="834"/>
                    </a:lnTo>
                    <a:lnTo>
                      <a:pt x="1451" y="854"/>
                    </a:lnTo>
                    <a:lnTo>
                      <a:pt x="1467" y="876"/>
                    </a:lnTo>
                    <a:lnTo>
                      <a:pt x="1483" y="896"/>
                    </a:lnTo>
                    <a:lnTo>
                      <a:pt x="1499" y="917"/>
                    </a:lnTo>
                    <a:lnTo>
                      <a:pt x="1515" y="937"/>
                    </a:lnTo>
                    <a:lnTo>
                      <a:pt x="1529" y="956"/>
                    </a:lnTo>
                    <a:lnTo>
                      <a:pt x="1540" y="974"/>
                    </a:lnTo>
                    <a:lnTo>
                      <a:pt x="1550" y="991"/>
                    </a:lnTo>
                    <a:lnTo>
                      <a:pt x="1556" y="1006"/>
                    </a:lnTo>
                    <a:lnTo>
                      <a:pt x="1558" y="1020"/>
                    </a:lnTo>
                    <a:lnTo>
                      <a:pt x="1557" y="1033"/>
                    </a:lnTo>
                    <a:lnTo>
                      <a:pt x="1551" y="1043"/>
                    </a:lnTo>
                    <a:lnTo>
                      <a:pt x="1531" y="1060"/>
                    </a:lnTo>
                    <a:lnTo>
                      <a:pt x="1508" y="1073"/>
                    </a:lnTo>
                    <a:lnTo>
                      <a:pt x="1486" y="1083"/>
                    </a:lnTo>
                    <a:lnTo>
                      <a:pt x="1465" y="1090"/>
                    </a:lnTo>
                    <a:lnTo>
                      <a:pt x="1446" y="1094"/>
                    </a:lnTo>
                    <a:lnTo>
                      <a:pt x="1431" y="1096"/>
                    </a:lnTo>
                    <a:lnTo>
                      <a:pt x="1420" y="1097"/>
                    </a:lnTo>
                    <a:lnTo>
                      <a:pt x="1417" y="1097"/>
                    </a:lnTo>
                    <a:lnTo>
                      <a:pt x="1418" y="1100"/>
                    </a:lnTo>
                    <a:lnTo>
                      <a:pt x="1422" y="1106"/>
                    </a:lnTo>
                    <a:lnTo>
                      <a:pt x="1427" y="1116"/>
                    </a:lnTo>
                    <a:lnTo>
                      <a:pt x="1432" y="1128"/>
                    </a:lnTo>
                    <a:lnTo>
                      <a:pt x="1438" y="1143"/>
                    </a:lnTo>
                    <a:lnTo>
                      <a:pt x="1444" y="1158"/>
                    </a:lnTo>
                    <a:lnTo>
                      <a:pt x="1449" y="1174"/>
                    </a:lnTo>
                    <a:lnTo>
                      <a:pt x="1452" y="1189"/>
                    </a:lnTo>
                    <a:lnTo>
                      <a:pt x="1453" y="1204"/>
                    </a:lnTo>
                    <a:lnTo>
                      <a:pt x="1452" y="1216"/>
                    </a:lnTo>
                    <a:lnTo>
                      <a:pt x="1447" y="1225"/>
                    </a:lnTo>
                    <a:lnTo>
                      <a:pt x="1436" y="1233"/>
                    </a:lnTo>
                    <a:lnTo>
                      <a:pt x="1423" y="1238"/>
                    </a:lnTo>
                    <a:lnTo>
                      <a:pt x="1407" y="1241"/>
                    </a:lnTo>
                    <a:lnTo>
                      <a:pt x="1392" y="1242"/>
                    </a:lnTo>
                    <a:lnTo>
                      <a:pt x="1377" y="1242"/>
                    </a:lnTo>
                    <a:lnTo>
                      <a:pt x="1365" y="1241"/>
                    </a:lnTo>
                    <a:lnTo>
                      <a:pt x="1357" y="1240"/>
                    </a:lnTo>
                    <a:lnTo>
                      <a:pt x="1355" y="1240"/>
                    </a:lnTo>
                    <a:lnTo>
                      <a:pt x="1357" y="1242"/>
                    </a:lnTo>
                    <a:lnTo>
                      <a:pt x="1362" y="1246"/>
                    </a:lnTo>
                    <a:lnTo>
                      <a:pt x="1371" y="1253"/>
                    </a:lnTo>
                    <a:lnTo>
                      <a:pt x="1380" y="1262"/>
                    </a:lnTo>
                    <a:lnTo>
                      <a:pt x="1391" y="1272"/>
                    </a:lnTo>
                    <a:lnTo>
                      <a:pt x="1401" y="1283"/>
                    </a:lnTo>
                    <a:lnTo>
                      <a:pt x="1410" y="1295"/>
                    </a:lnTo>
                    <a:lnTo>
                      <a:pt x="1415" y="1307"/>
                    </a:lnTo>
                    <a:lnTo>
                      <a:pt x="1417" y="1319"/>
                    </a:lnTo>
                    <a:lnTo>
                      <a:pt x="1415" y="1328"/>
                    </a:lnTo>
                    <a:lnTo>
                      <a:pt x="1408" y="1338"/>
                    </a:lnTo>
                    <a:lnTo>
                      <a:pt x="1398" y="1348"/>
                    </a:lnTo>
                    <a:lnTo>
                      <a:pt x="1385" y="1357"/>
                    </a:lnTo>
                    <a:lnTo>
                      <a:pt x="1371" y="1367"/>
                    </a:lnTo>
                    <a:lnTo>
                      <a:pt x="1357" y="1376"/>
                    </a:lnTo>
                    <a:lnTo>
                      <a:pt x="1342" y="1383"/>
                    </a:lnTo>
                    <a:lnTo>
                      <a:pt x="1329" y="1389"/>
                    </a:lnTo>
                    <a:lnTo>
                      <a:pt x="1320" y="1394"/>
                    </a:lnTo>
                    <a:lnTo>
                      <a:pt x="1312" y="1397"/>
                    </a:lnTo>
                    <a:lnTo>
                      <a:pt x="1310" y="1398"/>
                    </a:lnTo>
                    <a:lnTo>
                      <a:pt x="1310" y="1400"/>
                    </a:lnTo>
                    <a:lnTo>
                      <a:pt x="1310" y="1405"/>
                    </a:lnTo>
                    <a:lnTo>
                      <a:pt x="1311" y="1413"/>
                    </a:lnTo>
                    <a:lnTo>
                      <a:pt x="1311" y="1425"/>
                    </a:lnTo>
                    <a:lnTo>
                      <a:pt x="1310" y="1438"/>
                    </a:lnTo>
                    <a:lnTo>
                      <a:pt x="1309" y="1452"/>
                    </a:lnTo>
                    <a:lnTo>
                      <a:pt x="1306" y="1467"/>
                    </a:lnTo>
                    <a:lnTo>
                      <a:pt x="1303" y="1483"/>
                    </a:lnTo>
                    <a:lnTo>
                      <a:pt x="1297" y="1499"/>
                    </a:lnTo>
                    <a:lnTo>
                      <a:pt x="1290" y="1515"/>
                    </a:lnTo>
                    <a:lnTo>
                      <a:pt x="1280" y="1530"/>
                    </a:lnTo>
                    <a:lnTo>
                      <a:pt x="1269" y="1543"/>
                    </a:lnTo>
                    <a:lnTo>
                      <a:pt x="1255" y="1555"/>
                    </a:lnTo>
                    <a:lnTo>
                      <a:pt x="1238" y="1564"/>
                    </a:lnTo>
                    <a:lnTo>
                      <a:pt x="1219" y="1571"/>
                    </a:lnTo>
                    <a:lnTo>
                      <a:pt x="1196" y="1574"/>
                    </a:lnTo>
                    <a:lnTo>
                      <a:pt x="1169" y="1574"/>
                    </a:lnTo>
                    <a:lnTo>
                      <a:pt x="1128" y="1570"/>
                    </a:lnTo>
                    <a:lnTo>
                      <a:pt x="1094" y="1564"/>
                    </a:lnTo>
                    <a:lnTo>
                      <a:pt x="1064" y="1558"/>
                    </a:lnTo>
                    <a:lnTo>
                      <a:pt x="1041" y="1551"/>
                    </a:lnTo>
                    <a:lnTo>
                      <a:pt x="1022" y="1545"/>
                    </a:lnTo>
                    <a:lnTo>
                      <a:pt x="1007" y="1538"/>
                    </a:lnTo>
                    <a:lnTo>
                      <a:pt x="996" y="1532"/>
                    </a:lnTo>
                    <a:lnTo>
                      <a:pt x="988" y="1525"/>
                    </a:lnTo>
                    <a:lnTo>
                      <a:pt x="983" y="1521"/>
                    </a:lnTo>
                    <a:lnTo>
                      <a:pt x="980" y="1518"/>
                    </a:lnTo>
                    <a:lnTo>
                      <a:pt x="980" y="1517"/>
                    </a:lnTo>
                    <a:lnTo>
                      <a:pt x="932" y="1709"/>
                    </a:lnTo>
                    <a:lnTo>
                      <a:pt x="307" y="1709"/>
                    </a:lnTo>
                    <a:lnTo>
                      <a:pt x="329" y="1293"/>
                    </a:lnTo>
                    <a:lnTo>
                      <a:pt x="327" y="1291"/>
                    </a:lnTo>
                    <a:lnTo>
                      <a:pt x="321" y="1285"/>
                    </a:lnTo>
                    <a:lnTo>
                      <a:pt x="313" y="1275"/>
                    </a:lnTo>
                    <a:lnTo>
                      <a:pt x="301" y="1262"/>
                    </a:lnTo>
                    <a:lnTo>
                      <a:pt x="286" y="1244"/>
                    </a:lnTo>
                    <a:lnTo>
                      <a:pt x="271" y="1225"/>
                    </a:lnTo>
                    <a:lnTo>
                      <a:pt x="251" y="1202"/>
                    </a:lnTo>
                    <a:lnTo>
                      <a:pt x="232" y="1176"/>
                    </a:lnTo>
                    <a:lnTo>
                      <a:pt x="211" y="1148"/>
                    </a:lnTo>
                    <a:lnTo>
                      <a:pt x="189" y="1117"/>
                    </a:lnTo>
                    <a:lnTo>
                      <a:pt x="168" y="1084"/>
                    </a:lnTo>
                    <a:lnTo>
                      <a:pt x="145" y="1048"/>
                    </a:lnTo>
                    <a:lnTo>
                      <a:pt x="123" y="1011"/>
                    </a:lnTo>
                    <a:lnTo>
                      <a:pt x="102" y="973"/>
                    </a:lnTo>
                    <a:lnTo>
                      <a:pt x="82" y="932"/>
                    </a:lnTo>
                    <a:lnTo>
                      <a:pt x="63" y="891"/>
                    </a:lnTo>
                    <a:lnTo>
                      <a:pt x="46" y="848"/>
                    </a:lnTo>
                    <a:lnTo>
                      <a:pt x="31" y="805"/>
                    </a:lnTo>
                    <a:lnTo>
                      <a:pt x="18" y="761"/>
                    </a:lnTo>
                    <a:lnTo>
                      <a:pt x="8" y="716"/>
                    </a:lnTo>
                    <a:lnTo>
                      <a:pt x="2" y="671"/>
                    </a:lnTo>
                    <a:lnTo>
                      <a:pt x="0" y="625"/>
                    </a:lnTo>
                    <a:lnTo>
                      <a:pt x="0" y="581"/>
                    </a:lnTo>
                    <a:lnTo>
                      <a:pt x="5" y="536"/>
                    </a:lnTo>
                    <a:lnTo>
                      <a:pt x="10" y="517"/>
                    </a:lnTo>
                    <a:lnTo>
                      <a:pt x="13" y="497"/>
                    </a:lnTo>
                    <a:lnTo>
                      <a:pt x="16" y="476"/>
                    </a:lnTo>
                    <a:lnTo>
                      <a:pt x="19" y="453"/>
                    </a:lnTo>
                    <a:lnTo>
                      <a:pt x="23" y="430"/>
                    </a:lnTo>
                    <a:lnTo>
                      <a:pt x="29" y="405"/>
                    </a:lnTo>
                    <a:lnTo>
                      <a:pt x="34" y="380"/>
                    </a:lnTo>
                    <a:lnTo>
                      <a:pt x="41" y="355"/>
                    </a:lnTo>
                    <a:lnTo>
                      <a:pt x="50" y="329"/>
                    </a:lnTo>
                    <a:lnTo>
                      <a:pt x="60" y="303"/>
                    </a:lnTo>
                    <a:lnTo>
                      <a:pt x="72" y="277"/>
                    </a:lnTo>
                    <a:lnTo>
                      <a:pt x="87" y="251"/>
                    </a:lnTo>
                    <a:lnTo>
                      <a:pt x="104" y="225"/>
                    </a:lnTo>
                    <a:lnTo>
                      <a:pt x="124" y="201"/>
                    </a:lnTo>
                    <a:lnTo>
                      <a:pt x="147" y="176"/>
                    </a:lnTo>
                    <a:lnTo>
                      <a:pt x="173" y="153"/>
                    </a:lnTo>
                    <a:lnTo>
                      <a:pt x="203" y="131"/>
                    </a:lnTo>
                    <a:lnTo>
                      <a:pt x="237" y="109"/>
                    </a:lnTo>
                    <a:lnTo>
                      <a:pt x="274" y="89"/>
                    </a:lnTo>
                    <a:lnTo>
                      <a:pt x="316" y="70"/>
                    </a:lnTo>
                    <a:lnTo>
                      <a:pt x="363" y="54"/>
                    </a:lnTo>
                    <a:lnTo>
                      <a:pt x="414" y="39"/>
                    </a:lnTo>
                    <a:lnTo>
                      <a:pt x="470" y="26"/>
                    </a:lnTo>
                    <a:lnTo>
                      <a:pt x="531" y="14"/>
                    </a:lnTo>
                    <a:lnTo>
                      <a:pt x="591" y="7"/>
                    </a:lnTo>
                    <a:lnTo>
                      <a:pt x="649" y="2"/>
                    </a:lnTo>
                    <a:lnTo>
                      <a:pt x="70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29" name="Freeform 12"/>
              <p:cNvSpPr>
                <a:spLocks/>
              </p:cNvSpPr>
              <p:nvPr/>
            </p:nvSpPr>
            <p:spPr bwMode="auto">
              <a:xfrm>
                <a:off x="6710" y="568"/>
                <a:ext cx="92" cy="107"/>
              </a:xfrm>
              <a:custGeom>
                <a:avLst/>
                <a:gdLst>
                  <a:gd name="T0" fmla="*/ 967 w 1559"/>
                  <a:gd name="T1" fmla="*/ 6 h 1708"/>
                  <a:gd name="T2" fmla="*/ 1144 w 1559"/>
                  <a:gd name="T3" fmla="*/ 38 h 1708"/>
                  <a:gd name="T4" fmla="*/ 1284 w 1559"/>
                  <a:gd name="T5" fmla="*/ 89 h 1708"/>
                  <a:gd name="T6" fmla="*/ 1385 w 1559"/>
                  <a:gd name="T7" fmla="*/ 153 h 1708"/>
                  <a:gd name="T8" fmla="*/ 1454 w 1559"/>
                  <a:gd name="T9" fmla="*/ 225 h 1708"/>
                  <a:gd name="T10" fmla="*/ 1498 w 1559"/>
                  <a:gd name="T11" fmla="*/ 303 h 1708"/>
                  <a:gd name="T12" fmla="*/ 1524 w 1559"/>
                  <a:gd name="T13" fmla="*/ 379 h 1708"/>
                  <a:gd name="T14" fmla="*/ 1539 w 1559"/>
                  <a:gd name="T15" fmla="*/ 452 h 1708"/>
                  <a:gd name="T16" fmla="*/ 1548 w 1559"/>
                  <a:gd name="T17" fmla="*/ 516 h 1708"/>
                  <a:gd name="T18" fmla="*/ 1559 w 1559"/>
                  <a:gd name="T19" fmla="*/ 624 h 1708"/>
                  <a:gd name="T20" fmla="*/ 1540 w 1559"/>
                  <a:gd name="T21" fmla="*/ 760 h 1708"/>
                  <a:gd name="T22" fmla="*/ 1495 w 1559"/>
                  <a:gd name="T23" fmla="*/ 890 h 1708"/>
                  <a:gd name="T24" fmla="*/ 1435 w 1559"/>
                  <a:gd name="T25" fmla="*/ 1010 h 1708"/>
                  <a:gd name="T26" fmla="*/ 1369 w 1559"/>
                  <a:gd name="T27" fmla="*/ 1116 h 1708"/>
                  <a:gd name="T28" fmla="*/ 1306 w 1559"/>
                  <a:gd name="T29" fmla="*/ 1201 h 1708"/>
                  <a:gd name="T30" fmla="*/ 1257 w 1559"/>
                  <a:gd name="T31" fmla="*/ 1261 h 1708"/>
                  <a:gd name="T32" fmla="*/ 1231 w 1559"/>
                  <a:gd name="T33" fmla="*/ 1290 h 1708"/>
                  <a:gd name="T34" fmla="*/ 625 w 1559"/>
                  <a:gd name="T35" fmla="*/ 1708 h 1708"/>
                  <a:gd name="T36" fmla="*/ 574 w 1559"/>
                  <a:gd name="T37" fmla="*/ 1520 h 1708"/>
                  <a:gd name="T38" fmla="*/ 551 w 1559"/>
                  <a:gd name="T39" fmla="*/ 1537 h 1708"/>
                  <a:gd name="T40" fmla="*/ 494 w 1559"/>
                  <a:gd name="T41" fmla="*/ 1557 h 1708"/>
                  <a:gd name="T42" fmla="*/ 389 w 1559"/>
                  <a:gd name="T43" fmla="*/ 1573 h 1708"/>
                  <a:gd name="T44" fmla="*/ 320 w 1559"/>
                  <a:gd name="T45" fmla="*/ 1564 h 1708"/>
                  <a:gd name="T46" fmla="*/ 277 w 1559"/>
                  <a:gd name="T47" fmla="*/ 1530 h 1708"/>
                  <a:gd name="T48" fmla="*/ 255 w 1559"/>
                  <a:gd name="T49" fmla="*/ 1483 h 1708"/>
                  <a:gd name="T50" fmla="*/ 248 w 1559"/>
                  <a:gd name="T51" fmla="*/ 1437 h 1708"/>
                  <a:gd name="T52" fmla="*/ 248 w 1559"/>
                  <a:gd name="T53" fmla="*/ 1404 h 1708"/>
                  <a:gd name="T54" fmla="*/ 246 w 1559"/>
                  <a:gd name="T55" fmla="*/ 1396 h 1708"/>
                  <a:gd name="T56" fmla="*/ 216 w 1559"/>
                  <a:gd name="T57" fmla="*/ 1382 h 1708"/>
                  <a:gd name="T58" fmla="*/ 172 w 1559"/>
                  <a:gd name="T59" fmla="*/ 1356 h 1708"/>
                  <a:gd name="T60" fmla="*/ 143 w 1559"/>
                  <a:gd name="T61" fmla="*/ 1327 h 1708"/>
                  <a:gd name="T62" fmla="*/ 148 w 1559"/>
                  <a:gd name="T63" fmla="*/ 1294 h 1708"/>
                  <a:gd name="T64" fmla="*/ 178 w 1559"/>
                  <a:gd name="T65" fmla="*/ 1261 h 1708"/>
                  <a:gd name="T66" fmla="*/ 202 w 1559"/>
                  <a:gd name="T67" fmla="*/ 1241 h 1708"/>
                  <a:gd name="T68" fmla="*/ 193 w 1559"/>
                  <a:gd name="T69" fmla="*/ 1241 h 1708"/>
                  <a:gd name="T70" fmla="*/ 151 w 1559"/>
                  <a:gd name="T71" fmla="*/ 1241 h 1708"/>
                  <a:gd name="T72" fmla="*/ 111 w 1559"/>
                  <a:gd name="T73" fmla="*/ 1224 h 1708"/>
                  <a:gd name="T74" fmla="*/ 106 w 1559"/>
                  <a:gd name="T75" fmla="*/ 1188 h 1708"/>
                  <a:gd name="T76" fmla="*/ 119 w 1559"/>
                  <a:gd name="T77" fmla="*/ 1143 h 1708"/>
                  <a:gd name="T78" fmla="*/ 136 w 1559"/>
                  <a:gd name="T79" fmla="*/ 1106 h 1708"/>
                  <a:gd name="T80" fmla="*/ 137 w 1559"/>
                  <a:gd name="T81" fmla="*/ 1097 h 1708"/>
                  <a:gd name="T82" fmla="*/ 93 w 1559"/>
                  <a:gd name="T83" fmla="*/ 1089 h 1708"/>
                  <a:gd name="T84" fmla="*/ 27 w 1559"/>
                  <a:gd name="T85" fmla="*/ 1059 h 1708"/>
                  <a:gd name="T86" fmla="*/ 0 w 1559"/>
                  <a:gd name="T87" fmla="*/ 1019 h 1708"/>
                  <a:gd name="T88" fmla="*/ 18 w 1559"/>
                  <a:gd name="T89" fmla="*/ 973 h 1708"/>
                  <a:gd name="T90" fmla="*/ 59 w 1559"/>
                  <a:gd name="T91" fmla="*/ 916 h 1708"/>
                  <a:gd name="T92" fmla="*/ 107 w 1559"/>
                  <a:gd name="T93" fmla="*/ 853 h 1708"/>
                  <a:gd name="T94" fmla="*/ 147 w 1559"/>
                  <a:gd name="T95" fmla="*/ 791 h 1708"/>
                  <a:gd name="T96" fmla="*/ 164 w 1559"/>
                  <a:gd name="T97" fmla="*/ 734 h 1708"/>
                  <a:gd name="T98" fmla="*/ 146 w 1559"/>
                  <a:gd name="T99" fmla="*/ 556 h 1708"/>
                  <a:gd name="T100" fmla="*/ 169 w 1559"/>
                  <a:gd name="T101" fmla="*/ 402 h 1708"/>
                  <a:gd name="T102" fmla="*/ 230 w 1559"/>
                  <a:gd name="T103" fmla="*/ 273 h 1708"/>
                  <a:gd name="T104" fmla="*/ 321 w 1559"/>
                  <a:gd name="T105" fmla="*/ 168 h 1708"/>
                  <a:gd name="T106" fmla="*/ 440 w 1559"/>
                  <a:gd name="T107" fmla="*/ 89 h 1708"/>
                  <a:gd name="T108" fmla="*/ 581 w 1559"/>
                  <a:gd name="T109" fmla="*/ 34 h 1708"/>
                  <a:gd name="T110" fmla="*/ 738 w 1559"/>
                  <a:gd name="T111" fmla="*/ 5 h 1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59" h="1708">
                    <a:moveTo>
                      <a:pt x="850" y="0"/>
                    </a:moveTo>
                    <a:lnTo>
                      <a:pt x="909" y="2"/>
                    </a:lnTo>
                    <a:lnTo>
                      <a:pt x="967" y="6"/>
                    </a:lnTo>
                    <a:lnTo>
                      <a:pt x="1026" y="14"/>
                    </a:lnTo>
                    <a:lnTo>
                      <a:pt x="1088" y="26"/>
                    </a:lnTo>
                    <a:lnTo>
                      <a:pt x="1144" y="38"/>
                    </a:lnTo>
                    <a:lnTo>
                      <a:pt x="1195" y="53"/>
                    </a:lnTo>
                    <a:lnTo>
                      <a:pt x="1242" y="70"/>
                    </a:lnTo>
                    <a:lnTo>
                      <a:pt x="1284" y="89"/>
                    </a:lnTo>
                    <a:lnTo>
                      <a:pt x="1321" y="109"/>
                    </a:lnTo>
                    <a:lnTo>
                      <a:pt x="1355" y="131"/>
                    </a:lnTo>
                    <a:lnTo>
                      <a:pt x="1385" y="153"/>
                    </a:lnTo>
                    <a:lnTo>
                      <a:pt x="1411" y="176"/>
                    </a:lnTo>
                    <a:lnTo>
                      <a:pt x="1434" y="200"/>
                    </a:lnTo>
                    <a:lnTo>
                      <a:pt x="1454" y="225"/>
                    </a:lnTo>
                    <a:lnTo>
                      <a:pt x="1471" y="251"/>
                    </a:lnTo>
                    <a:lnTo>
                      <a:pt x="1486" y="276"/>
                    </a:lnTo>
                    <a:lnTo>
                      <a:pt x="1498" y="303"/>
                    </a:lnTo>
                    <a:lnTo>
                      <a:pt x="1508" y="328"/>
                    </a:lnTo>
                    <a:lnTo>
                      <a:pt x="1517" y="354"/>
                    </a:lnTo>
                    <a:lnTo>
                      <a:pt x="1524" y="379"/>
                    </a:lnTo>
                    <a:lnTo>
                      <a:pt x="1529" y="404"/>
                    </a:lnTo>
                    <a:lnTo>
                      <a:pt x="1535" y="429"/>
                    </a:lnTo>
                    <a:lnTo>
                      <a:pt x="1539" y="452"/>
                    </a:lnTo>
                    <a:lnTo>
                      <a:pt x="1542" y="475"/>
                    </a:lnTo>
                    <a:lnTo>
                      <a:pt x="1545" y="496"/>
                    </a:lnTo>
                    <a:lnTo>
                      <a:pt x="1548" y="516"/>
                    </a:lnTo>
                    <a:lnTo>
                      <a:pt x="1553" y="535"/>
                    </a:lnTo>
                    <a:lnTo>
                      <a:pt x="1558" y="580"/>
                    </a:lnTo>
                    <a:lnTo>
                      <a:pt x="1559" y="624"/>
                    </a:lnTo>
                    <a:lnTo>
                      <a:pt x="1556" y="670"/>
                    </a:lnTo>
                    <a:lnTo>
                      <a:pt x="1549" y="715"/>
                    </a:lnTo>
                    <a:lnTo>
                      <a:pt x="1540" y="760"/>
                    </a:lnTo>
                    <a:lnTo>
                      <a:pt x="1527" y="804"/>
                    </a:lnTo>
                    <a:lnTo>
                      <a:pt x="1512" y="847"/>
                    </a:lnTo>
                    <a:lnTo>
                      <a:pt x="1495" y="890"/>
                    </a:lnTo>
                    <a:lnTo>
                      <a:pt x="1476" y="932"/>
                    </a:lnTo>
                    <a:lnTo>
                      <a:pt x="1456" y="972"/>
                    </a:lnTo>
                    <a:lnTo>
                      <a:pt x="1435" y="1010"/>
                    </a:lnTo>
                    <a:lnTo>
                      <a:pt x="1414" y="1047"/>
                    </a:lnTo>
                    <a:lnTo>
                      <a:pt x="1391" y="1083"/>
                    </a:lnTo>
                    <a:lnTo>
                      <a:pt x="1369" y="1116"/>
                    </a:lnTo>
                    <a:lnTo>
                      <a:pt x="1347" y="1147"/>
                    </a:lnTo>
                    <a:lnTo>
                      <a:pt x="1326" y="1175"/>
                    </a:lnTo>
                    <a:lnTo>
                      <a:pt x="1306" y="1201"/>
                    </a:lnTo>
                    <a:lnTo>
                      <a:pt x="1287" y="1224"/>
                    </a:lnTo>
                    <a:lnTo>
                      <a:pt x="1271" y="1243"/>
                    </a:lnTo>
                    <a:lnTo>
                      <a:pt x="1257" y="1261"/>
                    </a:lnTo>
                    <a:lnTo>
                      <a:pt x="1245" y="1274"/>
                    </a:lnTo>
                    <a:lnTo>
                      <a:pt x="1236" y="1284"/>
                    </a:lnTo>
                    <a:lnTo>
                      <a:pt x="1231" y="1290"/>
                    </a:lnTo>
                    <a:lnTo>
                      <a:pt x="1229" y="1292"/>
                    </a:lnTo>
                    <a:lnTo>
                      <a:pt x="1251" y="1708"/>
                    </a:lnTo>
                    <a:lnTo>
                      <a:pt x="625" y="1708"/>
                    </a:lnTo>
                    <a:lnTo>
                      <a:pt x="578" y="1516"/>
                    </a:lnTo>
                    <a:lnTo>
                      <a:pt x="578" y="1517"/>
                    </a:lnTo>
                    <a:lnTo>
                      <a:pt x="574" y="1520"/>
                    </a:lnTo>
                    <a:lnTo>
                      <a:pt x="570" y="1524"/>
                    </a:lnTo>
                    <a:lnTo>
                      <a:pt x="562" y="1531"/>
                    </a:lnTo>
                    <a:lnTo>
                      <a:pt x="551" y="1537"/>
                    </a:lnTo>
                    <a:lnTo>
                      <a:pt x="536" y="1544"/>
                    </a:lnTo>
                    <a:lnTo>
                      <a:pt x="517" y="1551"/>
                    </a:lnTo>
                    <a:lnTo>
                      <a:pt x="494" y="1557"/>
                    </a:lnTo>
                    <a:lnTo>
                      <a:pt x="465" y="1564"/>
                    </a:lnTo>
                    <a:lnTo>
                      <a:pt x="430" y="1569"/>
                    </a:lnTo>
                    <a:lnTo>
                      <a:pt x="389" y="1573"/>
                    </a:lnTo>
                    <a:lnTo>
                      <a:pt x="362" y="1574"/>
                    </a:lnTo>
                    <a:lnTo>
                      <a:pt x="340" y="1570"/>
                    </a:lnTo>
                    <a:lnTo>
                      <a:pt x="320" y="1564"/>
                    </a:lnTo>
                    <a:lnTo>
                      <a:pt x="303" y="1554"/>
                    </a:lnTo>
                    <a:lnTo>
                      <a:pt x="289" y="1543"/>
                    </a:lnTo>
                    <a:lnTo>
                      <a:pt x="277" y="1530"/>
                    </a:lnTo>
                    <a:lnTo>
                      <a:pt x="268" y="1514"/>
                    </a:lnTo>
                    <a:lnTo>
                      <a:pt x="262" y="1499"/>
                    </a:lnTo>
                    <a:lnTo>
                      <a:pt x="255" y="1483"/>
                    </a:lnTo>
                    <a:lnTo>
                      <a:pt x="252" y="1466"/>
                    </a:lnTo>
                    <a:lnTo>
                      <a:pt x="249" y="1451"/>
                    </a:lnTo>
                    <a:lnTo>
                      <a:pt x="248" y="1437"/>
                    </a:lnTo>
                    <a:lnTo>
                      <a:pt x="247" y="1424"/>
                    </a:lnTo>
                    <a:lnTo>
                      <a:pt x="247" y="1413"/>
                    </a:lnTo>
                    <a:lnTo>
                      <a:pt x="248" y="1404"/>
                    </a:lnTo>
                    <a:lnTo>
                      <a:pt x="248" y="1399"/>
                    </a:lnTo>
                    <a:lnTo>
                      <a:pt x="248" y="1397"/>
                    </a:lnTo>
                    <a:lnTo>
                      <a:pt x="246" y="1396"/>
                    </a:lnTo>
                    <a:lnTo>
                      <a:pt x="238" y="1393"/>
                    </a:lnTo>
                    <a:lnTo>
                      <a:pt x="229" y="1388"/>
                    </a:lnTo>
                    <a:lnTo>
                      <a:pt x="216" y="1382"/>
                    </a:lnTo>
                    <a:lnTo>
                      <a:pt x="201" y="1375"/>
                    </a:lnTo>
                    <a:lnTo>
                      <a:pt x="187" y="1366"/>
                    </a:lnTo>
                    <a:lnTo>
                      <a:pt x="172" y="1356"/>
                    </a:lnTo>
                    <a:lnTo>
                      <a:pt x="160" y="1347"/>
                    </a:lnTo>
                    <a:lnTo>
                      <a:pt x="150" y="1337"/>
                    </a:lnTo>
                    <a:lnTo>
                      <a:pt x="143" y="1327"/>
                    </a:lnTo>
                    <a:lnTo>
                      <a:pt x="141" y="1318"/>
                    </a:lnTo>
                    <a:lnTo>
                      <a:pt x="143" y="1306"/>
                    </a:lnTo>
                    <a:lnTo>
                      <a:pt x="148" y="1294"/>
                    </a:lnTo>
                    <a:lnTo>
                      <a:pt x="157" y="1282"/>
                    </a:lnTo>
                    <a:lnTo>
                      <a:pt x="167" y="1271"/>
                    </a:lnTo>
                    <a:lnTo>
                      <a:pt x="178" y="1261"/>
                    </a:lnTo>
                    <a:lnTo>
                      <a:pt x="187" y="1253"/>
                    </a:lnTo>
                    <a:lnTo>
                      <a:pt x="196" y="1245"/>
                    </a:lnTo>
                    <a:lnTo>
                      <a:pt x="202" y="1241"/>
                    </a:lnTo>
                    <a:lnTo>
                      <a:pt x="204" y="1239"/>
                    </a:lnTo>
                    <a:lnTo>
                      <a:pt x="201" y="1240"/>
                    </a:lnTo>
                    <a:lnTo>
                      <a:pt x="193" y="1241"/>
                    </a:lnTo>
                    <a:lnTo>
                      <a:pt x="181" y="1241"/>
                    </a:lnTo>
                    <a:lnTo>
                      <a:pt x="167" y="1242"/>
                    </a:lnTo>
                    <a:lnTo>
                      <a:pt x="151" y="1241"/>
                    </a:lnTo>
                    <a:lnTo>
                      <a:pt x="135" y="1238"/>
                    </a:lnTo>
                    <a:lnTo>
                      <a:pt x="122" y="1232"/>
                    </a:lnTo>
                    <a:lnTo>
                      <a:pt x="111" y="1224"/>
                    </a:lnTo>
                    <a:lnTo>
                      <a:pt x="107" y="1215"/>
                    </a:lnTo>
                    <a:lnTo>
                      <a:pt x="105" y="1203"/>
                    </a:lnTo>
                    <a:lnTo>
                      <a:pt x="106" y="1188"/>
                    </a:lnTo>
                    <a:lnTo>
                      <a:pt x="109" y="1173"/>
                    </a:lnTo>
                    <a:lnTo>
                      <a:pt x="114" y="1158"/>
                    </a:lnTo>
                    <a:lnTo>
                      <a:pt x="119" y="1143"/>
                    </a:lnTo>
                    <a:lnTo>
                      <a:pt x="126" y="1128"/>
                    </a:lnTo>
                    <a:lnTo>
                      <a:pt x="131" y="1115"/>
                    </a:lnTo>
                    <a:lnTo>
                      <a:pt x="136" y="1106"/>
                    </a:lnTo>
                    <a:lnTo>
                      <a:pt x="140" y="1099"/>
                    </a:lnTo>
                    <a:lnTo>
                      <a:pt x="141" y="1097"/>
                    </a:lnTo>
                    <a:lnTo>
                      <a:pt x="137" y="1097"/>
                    </a:lnTo>
                    <a:lnTo>
                      <a:pt x="127" y="1096"/>
                    </a:lnTo>
                    <a:lnTo>
                      <a:pt x="112" y="1093"/>
                    </a:lnTo>
                    <a:lnTo>
                      <a:pt x="93" y="1089"/>
                    </a:lnTo>
                    <a:lnTo>
                      <a:pt x="72" y="1083"/>
                    </a:lnTo>
                    <a:lnTo>
                      <a:pt x="49" y="1072"/>
                    </a:lnTo>
                    <a:lnTo>
                      <a:pt x="27" y="1059"/>
                    </a:lnTo>
                    <a:lnTo>
                      <a:pt x="7" y="1042"/>
                    </a:lnTo>
                    <a:lnTo>
                      <a:pt x="1" y="1032"/>
                    </a:lnTo>
                    <a:lnTo>
                      <a:pt x="0" y="1019"/>
                    </a:lnTo>
                    <a:lnTo>
                      <a:pt x="2" y="1005"/>
                    </a:lnTo>
                    <a:lnTo>
                      <a:pt x="8" y="990"/>
                    </a:lnTo>
                    <a:lnTo>
                      <a:pt x="18" y="973"/>
                    </a:lnTo>
                    <a:lnTo>
                      <a:pt x="30" y="955"/>
                    </a:lnTo>
                    <a:lnTo>
                      <a:pt x="44" y="936"/>
                    </a:lnTo>
                    <a:lnTo>
                      <a:pt x="59" y="916"/>
                    </a:lnTo>
                    <a:lnTo>
                      <a:pt x="75" y="895"/>
                    </a:lnTo>
                    <a:lnTo>
                      <a:pt x="91" y="875"/>
                    </a:lnTo>
                    <a:lnTo>
                      <a:pt x="107" y="853"/>
                    </a:lnTo>
                    <a:lnTo>
                      <a:pt x="122" y="833"/>
                    </a:lnTo>
                    <a:lnTo>
                      <a:pt x="135" y="812"/>
                    </a:lnTo>
                    <a:lnTo>
                      <a:pt x="147" y="791"/>
                    </a:lnTo>
                    <a:lnTo>
                      <a:pt x="155" y="771"/>
                    </a:lnTo>
                    <a:lnTo>
                      <a:pt x="162" y="753"/>
                    </a:lnTo>
                    <a:lnTo>
                      <a:pt x="164" y="734"/>
                    </a:lnTo>
                    <a:lnTo>
                      <a:pt x="152" y="672"/>
                    </a:lnTo>
                    <a:lnTo>
                      <a:pt x="147" y="613"/>
                    </a:lnTo>
                    <a:lnTo>
                      <a:pt x="146" y="556"/>
                    </a:lnTo>
                    <a:lnTo>
                      <a:pt x="149" y="502"/>
                    </a:lnTo>
                    <a:lnTo>
                      <a:pt x="157" y="451"/>
                    </a:lnTo>
                    <a:lnTo>
                      <a:pt x="169" y="402"/>
                    </a:lnTo>
                    <a:lnTo>
                      <a:pt x="185" y="357"/>
                    </a:lnTo>
                    <a:lnTo>
                      <a:pt x="205" y="314"/>
                    </a:lnTo>
                    <a:lnTo>
                      <a:pt x="230" y="273"/>
                    </a:lnTo>
                    <a:lnTo>
                      <a:pt x="256" y="235"/>
                    </a:lnTo>
                    <a:lnTo>
                      <a:pt x="287" y="201"/>
                    </a:lnTo>
                    <a:lnTo>
                      <a:pt x="321" y="168"/>
                    </a:lnTo>
                    <a:lnTo>
                      <a:pt x="358" y="139"/>
                    </a:lnTo>
                    <a:lnTo>
                      <a:pt x="397" y="112"/>
                    </a:lnTo>
                    <a:lnTo>
                      <a:pt x="440" y="89"/>
                    </a:lnTo>
                    <a:lnTo>
                      <a:pt x="484" y="67"/>
                    </a:lnTo>
                    <a:lnTo>
                      <a:pt x="531" y="49"/>
                    </a:lnTo>
                    <a:lnTo>
                      <a:pt x="581" y="34"/>
                    </a:lnTo>
                    <a:lnTo>
                      <a:pt x="632" y="22"/>
                    </a:lnTo>
                    <a:lnTo>
                      <a:pt x="684" y="11"/>
                    </a:lnTo>
                    <a:lnTo>
                      <a:pt x="738" y="5"/>
                    </a:lnTo>
                    <a:lnTo>
                      <a:pt x="794" y="1"/>
                    </a:lnTo>
                    <a:lnTo>
                      <a:pt x="8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30" name="Freeform 13"/>
              <p:cNvSpPr>
                <a:spLocks noEditPoints="1"/>
              </p:cNvSpPr>
              <p:nvPr/>
            </p:nvSpPr>
            <p:spPr bwMode="auto">
              <a:xfrm>
                <a:off x="6660" y="439"/>
                <a:ext cx="116" cy="93"/>
              </a:xfrm>
              <a:custGeom>
                <a:avLst/>
                <a:gdLst>
                  <a:gd name="T0" fmla="*/ 830 w 1969"/>
                  <a:gd name="T1" fmla="*/ 84 h 1482"/>
                  <a:gd name="T2" fmla="*/ 615 w 1969"/>
                  <a:gd name="T3" fmla="*/ 126 h 1482"/>
                  <a:gd name="T4" fmla="*/ 427 w 1969"/>
                  <a:gd name="T5" fmla="*/ 198 h 1482"/>
                  <a:gd name="T6" fmla="*/ 272 w 1969"/>
                  <a:gd name="T7" fmla="*/ 297 h 1482"/>
                  <a:gd name="T8" fmla="*/ 158 w 1969"/>
                  <a:gd name="T9" fmla="*/ 416 h 1482"/>
                  <a:gd name="T10" fmla="*/ 92 w 1969"/>
                  <a:gd name="T11" fmla="*/ 553 h 1482"/>
                  <a:gd name="T12" fmla="*/ 83 w 1969"/>
                  <a:gd name="T13" fmla="*/ 699 h 1482"/>
                  <a:gd name="T14" fmla="*/ 134 w 1969"/>
                  <a:gd name="T15" fmla="*/ 844 h 1482"/>
                  <a:gd name="T16" fmla="*/ 240 w 1969"/>
                  <a:gd name="T17" fmla="*/ 974 h 1482"/>
                  <a:gd name="T18" fmla="*/ 397 w 1969"/>
                  <a:gd name="T19" fmla="*/ 1084 h 1482"/>
                  <a:gd name="T20" fmla="*/ 349 w 1969"/>
                  <a:gd name="T21" fmla="*/ 1382 h 1482"/>
                  <a:gd name="T22" fmla="*/ 482 w 1969"/>
                  <a:gd name="T23" fmla="*/ 1360 h 1482"/>
                  <a:gd name="T24" fmla="*/ 656 w 1969"/>
                  <a:gd name="T25" fmla="*/ 1328 h 1482"/>
                  <a:gd name="T26" fmla="*/ 852 w 1969"/>
                  <a:gd name="T27" fmla="*/ 1289 h 1482"/>
                  <a:gd name="T28" fmla="*/ 1051 w 1969"/>
                  <a:gd name="T29" fmla="*/ 1243 h 1482"/>
                  <a:gd name="T30" fmla="*/ 1208 w 1969"/>
                  <a:gd name="T31" fmla="*/ 1201 h 1482"/>
                  <a:gd name="T32" fmla="*/ 1318 w 1969"/>
                  <a:gd name="T33" fmla="*/ 1166 h 1482"/>
                  <a:gd name="T34" fmla="*/ 1443 w 1969"/>
                  <a:gd name="T35" fmla="*/ 1116 h 1482"/>
                  <a:gd name="T36" fmla="*/ 1571 w 1969"/>
                  <a:gd name="T37" fmla="*/ 1053 h 1482"/>
                  <a:gd name="T38" fmla="*/ 1693 w 1969"/>
                  <a:gd name="T39" fmla="*/ 975 h 1482"/>
                  <a:gd name="T40" fmla="*/ 1794 w 1969"/>
                  <a:gd name="T41" fmla="*/ 881 h 1482"/>
                  <a:gd name="T42" fmla="*/ 1863 w 1969"/>
                  <a:gd name="T43" fmla="*/ 774 h 1482"/>
                  <a:gd name="T44" fmla="*/ 1890 w 1969"/>
                  <a:gd name="T45" fmla="*/ 649 h 1482"/>
                  <a:gd name="T46" fmla="*/ 1860 w 1969"/>
                  <a:gd name="T47" fmla="*/ 505 h 1482"/>
                  <a:gd name="T48" fmla="*/ 1778 w 1969"/>
                  <a:gd name="T49" fmla="*/ 373 h 1482"/>
                  <a:gd name="T50" fmla="*/ 1650 w 1969"/>
                  <a:gd name="T51" fmla="*/ 261 h 1482"/>
                  <a:gd name="T52" fmla="*/ 1482 w 1969"/>
                  <a:gd name="T53" fmla="*/ 171 h 1482"/>
                  <a:gd name="T54" fmla="*/ 1284 w 1969"/>
                  <a:gd name="T55" fmla="*/ 109 h 1482"/>
                  <a:gd name="T56" fmla="*/ 1062 w 1969"/>
                  <a:gd name="T57" fmla="*/ 78 h 1482"/>
                  <a:gd name="T58" fmla="*/ 985 w 1969"/>
                  <a:gd name="T59" fmla="*/ 0 h 1482"/>
                  <a:gd name="T60" fmla="*/ 1221 w 1969"/>
                  <a:gd name="T61" fmla="*/ 19 h 1482"/>
                  <a:gd name="T62" fmla="*/ 1437 w 1969"/>
                  <a:gd name="T63" fmla="*/ 73 h 1482"/>
                  <a:gd name="T64" fmla="*/ 1624 w 1969"/>
                  <a:gd name="T65" fmla="*/ 157 h 1482"/>
                  <a:gd name="T66" fmla="*/ 1779 w 1969"/>
                  <a:gd name="T67" fmla="*/ 266 h 1482"/>
                  <a:gd name="T68" fmla="*/ 1892 w 1969"/>
                  <a:gd name="T69" fmla="*/ 397 h 1482"/>
                  <a:gd name="T70" fmla="*/ 1956 w 1969"/>
                  <a:gd name="T71" fmla="*/ 544 h 1482"/>
                  <a:gd name="T72" fmla="*/ 1965 w 1969"/>
                  <a:gd name="T73" fmla="*/ 702 h 1482"/>
                  <a:gd name="T74" fmla="*/ 1911 w 1969"/>
                  <a:gd name="T75" fmla="*/ 852 h 1482"/>
                  <a:gd name="T76" fmla="*/ 1793 w 1969"/>
                  <a:gd name="T77" fmla="*/ 991 h 1482"/>
                  <a:gd name="T78" fmla="*/ 1616 w 1969"/>
                  <a:gd name="T79" fmla="*/ 1116 h 1482"/>
                  <a:gd name="T80" fmla="*/ 1384 w 1969"/>
                  <a:gd name="T81" fmla="*/ 1223 h 1482"/>
                  <a:gd name="T82" fmla="*/ 1146 w 1969"/>
                  <a:gd name="T83" fmla="*/ 1298 h 1482"/>
                  <a:gd name="T84" fmla="*/ 973 w 1969"/>
                  <a:gd name="T85" fmla="*/ 1341 h 1482"/>
                  <a:gd name="T86" fmla="*/ 797 w 1969"/>
                  <a:gd name="T87" fmla="*/ 1378 h 1482"/>
                  <a:gd name="T88" fmla="*/ 628 w 1969"/>
                  <a:gd name="T89" fmla="*/ 1411 h 1482"/>
                  <a:gd name="T90" fmla="*/ 481 w 1969"/>
                  <a:gd name="T91" fmla="*/ 1438 h 1482"/>
                  <a:gd name="T92" fmla="*/ 365 w 1969"/>
                  <a:gd name="T93" fmla="*/ 1457 h 1482"/>
                  <a:gd name="T94" fmla="*/ 295 w 1969"/>
                  <a:gd name="T95" fmla="*/ 1468 h 1482"/>
                  <a:gd name="T96" fmla="*/ 197 w 1969"/>
                  <a:gd name="T97" fmla="*/ 1482 h 1482"/>
                  <a:gd name="T98" fmla="*/ 264 w 1969"/>
                  <a:gd name="T99" fmla="*/ 1093 h 1482"/>
                  <a:gd name="T100" fmla="*/ 121 w 1969"/>
                  <a:gd name="T101" fmla="*/ 962 h 1482"/>
                  <a:gd name="T102" fmla="*/ 31 w 1969"/>
                  <a:gd name="T103" fmla="*/ 812 h 1482"/>
                  <a:gd name="T104" fmla="*/ 0 w 1969"/>
                  <a:gd name="T105" fmla="*/ 649 h 1482"/>
                  <a:gd name="T106" fmla="*/ 29 w 1969"/>
                  <a:gd name="T107" fmla="*/ 494 h 1482"/>
                  <a:gd name="T108" fmla="*/ 111 w 1969"/>
                  <a:gd name="T109" fmla="*/ 351 h 1482"/>
                  <a:gd name="T110" fmla="*/ 237 w 1969"/>
                  <a:gd name="T111" fmla="*/ 227 h 1482"/>
                  <a:gd name="T112" fmla="*/ 403 w 1969"/>
                  <a:gd name="T113" fmla="*/ 126 h 1482"/>
                  <a:gd name="T114" fmla="*/ 602 w 1969"/>
                  <a:gd name="T115" fmla="*/ 52 h 1482"/>
                  <a:gd name="T116" fmla="*/ 824 w 1969"/>
                  <a:gd name="T117" fmla="*/ 9 h 1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969" h="1482">
                    <a:moveTo>
                      <a:pt x="985" y="76"/>
                    </a:moveTo>
                    <a:lnTo>
                      <a:pt x="906" y="78"/>
                    </a:lnTo>
                    <a:lnTo>
                      <a:pt x="830" y="84"/>
                    </a:lnTo>
                    <a:lnTo>
                      <a:pt x="757" y="94"/>
                    </a:lnTo>
                    <a:lnTo>
                      <a:pt x="684" y="109"/>
                    </a:lnTo>
                    <a:lnTo>
                      <a:pt x="615" y="126"/>
                    </a:lnTo>
                    <a:lnTo>
                      <a:pt x="550" y="147"/>
                    </a:lnTo>
                    <a:lnTo>
                      <a:pt x="486" y="171"/>
                    </a:lnTo>
                    <a:lnTo>
                      <a:pt x="427" y="198"/>
                    </a:lnTo>
                    <a:lnTo>
                      <a:pt x="371" y="229"/>
                    </a:lnTo>
                    <a:lnTo>
                      <a:pt x="319" y="261"/>
                    </a:lnTo>
                    <a:lnTo>
                      <a:pt x="272" y="297"/>
                    </a:lnTo>
                    <a:lnTo>
                      <a:pt x="229" y="335"/>
                    </a:lnTo>
                    <a:lnTo>
                      <a:pt x="191" y="374"/>
                    </a:lnTo>
                    <a:lnTo>
                      <a:pt x="158" y="416"/>
                    </a:lnTo>
                    <a:lnTo>
                      <a:pt x="131" y="460"/>
                    </a:lnTo>
                    <a:lnTo>
                      <a:pt x="108" y="505"/>
                    </a:lnTo>
                    <a:lnTo>
                      <a:pt x="92" y="553"/>
                    </a:lnTo>
                    <a:lnTo>
                      <a:pt x="83" y="600"/>
                    </a:lnTo>
                    <a:lnTo>
                      <a:pt x="80" y="649"/>
                    </a:lnTo>
                    <a:lnTo>
                      <a:pt x="83" y="699"/>
                    </a:lnTo>
                    <a:lnTo>
                      <a:pt x="94" y="748"/>
                    </a:lnTo>
                    <a:lnTo>
                      <a:pt x="111" y="797"/>
                    </a:lnTo>
                    <a:lnTo>
                      <a:pt x="134" y="844"/>
                    </a:lnTo>
                    <a:lnTo>
                      <a:pt x="164" y="889"/>
                    </a:lnTo>
                    <a:lnTo>
                      <a:pt x="199" y="932"/>
                    </a:lnTo>
                    <a:lnTo>
                      <a:pt x="240" y="974"/>
                    </a:lnTo>
                    <a:lnTo>
                      <a:pt x="287" y="1014"/>
                    </a:lnTo>
                    <a:lnTo>
                      <a:pt x="340" y="1050"/>
                    </a:lnTo>
                    <a:lnTo>
                      <a:pt x="397" y="1084"/>
                    </a:lnTo>
                    <a:lnTo>
                      <a:pt x="460" y="1116"/>
                    </a:lnTo>
                    <a:lnTo>
                      <a:pt x="498" y="1133"/>
                    </a:lnTo>
                    <a:lnTo>
                      <a:pt x="349" y="1382"/>
                    </a:lnTo>
                    <a:lnTo>
                      <a:pt x="388" y="1376"/>
                    </a:lnTo>
                    <a:lnTo>
                      <a:pt x="432" y="1369"/>
                    </a:lnTo>
                    <a:lnTo>
                      <a:pt x="482" y="1360"/>
                    </a:lnTo>
                    <a:lnTo>
                      <a:pt x="537" y="1351"/>
                    </a:lnTo>
                    <a:lnTo>
                      <a:pt x="594" y="1340"/>
                    </a:lnTo>
                    <a:lnTo>
                      <a:pt x="656" y="1328"/>
                    </a:lnTo>
                    <a:lnTo>
                      <a:pt x="719" y="1316"/>
                    </a:lnTo>
                    <a:lnTo>
                      <a:pt x="785" y="1303"/>
                    </a:lnTo>
                    <a:lnTo>
                      <a:pt x="852" y="1289"/>
                    </a:lnTo>
                    <a:lnTo>
                      <a:pt x="919" y="1274"/>
                    </a:lnTo>
                    <a:lnTo>
                      <a:pt x="986" y="1259"/>
                    </a:lnTo>
                    <a:lnTo>
                      <a:pt x="1051" y="1243"/>
                    </a:lnTo>
                    <a:lnTo>
                      <a:pt x="1116" y="1227"/>
                    </a:lnTo>
                    <a:lnTo>
                      <a:pt x="1178" y="1210"/>
                    </a:lnTo>
                    <a:lnTo>
                      <a:pt x="1208" y="1201"/>
                    </a:lnTo>
                    <a:lnTo>
                      <a:pt x="1242" y="1191"/>
                    </a:lnTo>
                    <a:lnTo>
                      <a:pt x="1278" y="1179"/>
                    </a:lnTo>
                    <a:lnTo>
                      <a:pt x="1318" y="1166"/>
                    </a:lnTo>
                    <a:lnTo>
                      <a:pt x="1358" y="1150"/>
                    </a:lnTo>
                    <a:lnTo>
                      <a:pt x="1400" y="1134"/>
                    </a:lnTo>
                    <a:lnTo>
                      <a:pt x="1443" y="1116"/>
                    </a:lnTo>
                    <a:lnTo>
                      <a:pt x="1486" y="1096"/>
                    </a:lnTo>
                    <a:lnTo>
                      <a:pt x="1529" y="1075"/>
                    </a:lnTo>
                    <a:lnTo>
                      <a:pt x="1571" y="1053"/>
                    </a:lnTo>
                    <a:lnTo>
                      <a:pt x="1614" y="1028"/>
                    </a:lnTo>
                    <a:lnTo>
                      <a:pt x="1654" y="1003"/>
                    </a:lnTo>
                    <a:lnTo>
                      <a:pt x="1693" y="975"/>
                    </a:lnTo>
                    <a:lnTo>
                      <a:pt x="1729" y="946"/>
                    </a:lnTo>
                    <a:lnTo>
                      <a:pt x="1763" y="914"/>
                    </a:lnTo>
                    <a:lnTo>
                      <a:pt x="1794" y="881"/>
                    </a:lnTo>
                    <a:lnTo>
                      <a:pt x="1822" y="848"/>
                    </a:lnTo>
                    <a:lnTo>
                      <a:pt x="1845" y="811"/>
                    </a:lnTo>
                    <a:lnTo>
                      <a:pt x="1863" y="774"/>
                    </a:lnTo>
                    <a:lnTo>
                      <a:pt x="1878" y="734"/>
                    </a:lnTo>
                    <a:lnTo>
                      <a:pt x="1886" y="693"/>
                    </a:lnTo>
                    <a:lnTo>
                      <a:pt x="1890" y="649"/>
                    </a:lnTo>
                    <a:lnTo>
                      <a:pt x="1886" y="600"/>
                    </a:lnTo>
                    <a:lnTo>
                      <a:pt x="1876" y="552"/>
                    </a:lnTo>
                    <a:lnTo>
                      <a:pt x="1860" y="505"/>
                    </a:lnTo>
                    <a:lnTo>
                      <a:pt x="1839" y="460"/>
                    </a:lnTo>
                    <a:lnTo>
                      <a:pt x="1811" y="416"/>
                    </a:lnTo>
                    <a:lnTo>
                      <a:pt x="1778" y="373"/>
                    </a:lnTo>
                    <a:lnTo>
                      <a:pt x="1740" y="334"/>
                    </a:lnTo>
                    <a:lnTo>
                      <a:pt x="1696" y="296"/>
                    </a:lnTo>
                    <a:lnTo>
                      <a:pt x="1650" y="261"/>
                    </a:lnTo>
                    <a:lnTo>
                      <a:pt x="1598" y="228"/>
                    </a:lnTo>
                    <a:lnTo>
                      <a:pt x="1542" y="198"/>
                    </a:lnTo>
                    <a:lnTo>
                      <a:pt x="1482" y="171"/>
                    </a:lnTo>
                    <a:lnTo>
                      <a:pt x="1420" y="147"/>
                    </a:lnTo>
                    <a:lnTo>
                      <a:pt x="1353" y="126"/>
                    </a:lnTo>
                    <a:lnTo>
                      <a:pt x="1284" y="109"/>
                    </a:lnTo>
                    <a:lnTo>
                      <a:pt x="1213" y="94"/>
                    </a:lnTo>
                    <a:lnTo>
                      <a:pt x="1138" y="84"/>
                    </a:lnTo>
                    <a:lnTo>
                      <a:pt x="1062" y="78"/>
                    </a:lnTo>
                    <a:lnTo>
                      <a:pt x="985" y="76"/>
                    </a:lnTo>
                    <a:close/>
                    <a:moveTo>
                      <a:pt x="985" y="0"/>
                    </a:moveTo>
                    <a:lnTo>
                      <a:pt x="985" y="0"/>
                    </a:lnTo>
                    <a:lnTo>
                      <a:pt x="1065" y="2"/>
                    </a:lnTo>
                    <a:lnTo>
                      <a:pt x="1144" y="9"/>
                    </a:lnTo>
                    <a:lnTo>
                      <a:pt x="1221" y="19"/>
                    </a:lnTo>
                    <a:lnTo>
                      <a:pt x="1295" y="33"/>
                    </a:lnTo>
                    <a:lnTo>
                      <a:pt x="1368" y="52"/>
                    </a:lnTo>
                    <a:lnTo>
                      <a:pt x="1437" y="73"/>
                    </a:lnTo>
                    <a:lnTo>
                      <a:pt x="1502" y="97"/>
                    </a:lnTo>
                    <a:lnTo>
                      <a:pt x="1566" y="126"/>
                    </a:lnTo>
                    <a:lnTo>
                      <a:pt x="1624" y="157"/>
                    </a:lnTo>
                    <a:lnTo>
                      <a:pt x="1681" y="190"/>
                    </a:lnTo>
                    <a:lnTo>
                      <a:pt x="1731" y="227"/>
                    </a:lnTo>
                    <a:lnTo>
                      <a:pt x="1779" y="266"/>
                    </a:lnTo>
                    <a:lnTo>
                      <a:pt x="1822" y="307"/>
                    </a:lnTo>
                    <a:lnTo>
                      <a:pt x="1859" y="351"/>
                    </a:lnTo>
                    <a:lnTo>
                      <a:pt x="1892" y="397"/>
                    </a:lnTo>
                    <a:lnTo>
                      <a:pt x="1918" y="445"/>
                    </a:lnTo>
                    <a:lnTo>
                      <a:pt x="1940" y="494"/>
                    </a:lnTo>
                    <a:lnTo>
                      <a:pt x="1956" y="544"/>
                    </a:lnTo>
                    <a:lnTo>
                      <a:pt x="1966" y="596"/>
                    </a:lnTo>
                    <a:lnTo>
                      <a:pt x="1969" y="649"/>
                    </a:lnTo>
                    <a:lnTo>
                      <a:pt x="1965" y="702"/>
                    </a:lnTo>
                    <a:lnTo>
                      <a:pt x="1954" y="753"/>
                    </a:lnTo>
                    <a:lnTo>
                      <a:pt x="1936" y="803"/>
                    </a:lnTo>
                    <a:lnTo>
                      <a:pt x="1911" y="852"/>
                    </a:lnTo>
                    <a:lnTo>
                      <a:pt x="1878" y="900"/>
                    </a:lnTo>
                    <a:lnTo>
                      <a:pt x="1839" y="947"/>
                    </a:lnTo>
                    <a:lnTo>
                      <a:pt x="1793" y="991"/>
                    </a:lnTo>
                    <a:lnTo>
                      <a:pt x="1741" y="1034"/>
                    </a:lnTo>
                    <a:lnTo>
                      <a:pt x="1682" y="1076"/>
                    </a:lnTo>
                    <a:lnTo>
                      <a:pt x="1616" y="1116"/>
                    </a:lnTo>
                    <a:lnTo>
                      <a:pt x="1545" y="1153"/>
                    </a:lnTo>
                    <a:lnTo>
                      <a:pt x="1467" y="1189"/>
                    </a:lnTo>
                    <a:lnTo>
                      <a:pt x="1384" y="1223"/>
                    </a:lnTo>
                    <a:lnTo>
                      <a:pt x="1294" y="1254"/>
                    </a:lnTo>
                    <a:lnTo>
                      <a:pt x="1200" y="1284"/>
                    </a:lnTo>
                    <a:lnTo>
                      <a:pt x="1146" y="1298"/>
                    </a:lnTo>
                    <a:lnTo>
                      <a:pt x="1090" y="1312"/>
                    </a:lnTo>
                    <a:lnTo>
                      <a:pt x="1031" y="1326"/>
                    </a:lnTo>
                    <a:lnTo>
                      <a:pt x="973" y="1341"/>
                    </a:lnTo>
                    <a:lnTo>
                      <a:pt x="915" y="1354"/>
                    </a:lnTo>
                    <a:lnTo>
                      <a:pt x="855" y="1366"/>
                    </a:lnTo>
                    <a:lnTo>
                      <a:pt x="797" y="1378"/>
                    </a:lnTo>
                    <a:lnTo>
                      <a:pt x="740" y="1391"/>
                    </a:lnTo>
                    <a:lnTo>
                      <a:pt x="683" y="1401"/>
                    </a:lnTo>
                    <a:lnTo>
                      <a:pt x="628" y="1411"/>
                    </a:lnTo>
                    <a:lnTo>
                      <a:pt x="576" y="1421"/>
                    </a:lnTo>
                    <a:lnTo>
                      <a:pt x="526" y="1430"/>
                    </a:lnTo>
                    <a:lnTo>
                      <a:pt x="481" y="1438"/>
                    </a:lnTo>
                    <a:lnTo>
                      <a:pt x="437" y="1446"/>
                    </a:lnTo>
                    <a:lnTo>
                      <a:pt x="399" y="1452"/>
                    </a:lnTo>
                    <a:lnTo>
                      <a:pt x="365" y="1457"/>
                    </a:lnTo>
                    <a:lnTo>
                      <a:pt x="336" y="1462"/>
                    </a:lnTo>
                    <a:lnTo>
                      <a:pt x="312" y="1466"/>
                    </a:lnTo>
                    <a:lnTo>
                      <a:pt x="295" y="1468"/>
                    </a:lnTo>
                    <a:lnTo>
                      <a:pt x="283" y="1470"/>
                    </a:lnTo>
                    <a:lnTo>
                      <a:pt x="279" y="1471"/>
                    </a:lnTo>
                    <a:lnTo>
                      <a:pt x="197" y="1482"/>
                    </a:lnTo>
                    <a:lnTo>
                      <a:pt x="386" y="1167"/>
                    </a:lnTo>
                    <a:lnTo>
                      <a:pt x="323" y="1131"/>
                    </a:lnTo>
                    <a:lnTo>
                      <a:pt x="264" y="1093"/>
                    </a:lnTo>
                    <a:lnTo>
                      <a:pt x="211" y="1051"/>
                    </a:lnTo>
                    <a:lnTo>
                      <a:pt x="164" y="1008"/>
                    </a:lnTo>
                    <a:lnTo>
                      <a:pt x="121" y="962"/>
                    </a:lnTo>
                    <a:lnTo>
                      <a:pt x="85" y="914"/>
                    </a:lnTo>
                    <a:lnTo>
                      <a:pt x="55" y="863"/>
                    </a:lnTo>
                    <a:lnTo>
                      <a:pt x="31" y="812"/>
                    </a:lnTo>
                    <a:lnTo>
                      <a:pt x="14" y="759"/>
                    </a:lnTo>
                    <a:lnTo>
                      <a:pt x="3" y="704"/>
                    </a:lnTo>
                    <a:lnTo>
                      <a:pt x="0" y="649"/>
                    </a:lnTo>
                    <a:lnTo>
                      <a:pt x="3" y="596"/>
                    </a:lnTo>
                    <a:lnTo>
                      <a:pt x="13" y="544"/>
                    </a:lnTo>
                    <a:lnTo>
                      <a:pt x="29" y="494"/>
                    </a:lnTo>
                    <a:lnTo>
                      <a:pt x="50" y="445"/>
                    </a:lnTo>
                    <a:lnTo>
                      <a:pt x="78" y="397"/>
                    </a:lnTo>
                    <a:lnTo>
                      <a:pt x="111" y="351"/>
                    </a:lnTo>
                    <a:lnTo>
                      <a:pt x="148" y="307"/>
                    </a:lnTo>
                    <a:lnTo>
                      <a:pt x="190" y="266"/>
                    </a:lnTo>
                    <a:lnTo>
                      <a:pt x="237" y="227"/>
                    </a:lnTo>
                    <a:lnTo>
                      <a:pt x="289" y="190"/>
                    </a:lnTo>
                    <a:lnTo>
                      <a:pt x="344" y="157"/>
                    </a:lnTo>
                    <a:lnTo>
                      <a:pt x="403" y="126"/>
                    </a:lnTo>
                    <a:lnTo>
                      <a:pt x="466" y="97"/>
                    </a:lnTo>
                    <a:lnTo>
                      <a:pt x="533" y="73"/>
                    </a:lnTo>
                    <a:lnTo>
                      <a:pt x="602" y="52"/>
                    </a:lnTo>
                    <a:lnTo>
                      <a:pt x="674" y="33"/>
                    </a:lnTo>
                    <a:lnTo>
                      <a:pt x="748" y="19"/>
                    </a:lnTo>
                    <a:lnTo>
                      <a:pt x="824" y="9"/>
                    </a:lnTo>
                    <a:lnTo>
                      <a:pt x="904" y="2"/>
                    </a:lnTo>
                    <a:lnTo>
                      <a:pt x="98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4471179" y="3523108"/>
            <a:ext cx="4211234" cy="764312"/>
            <a:chOff x="5961572" y="4697478"/>
            <a:chExt cx="5614978" cy="1019083"/>
          </a:xfrm>
        </p:grpSpPr>
        <p:sp>
          <p:nvSpPr>
            <p:cNvPr id="11" name="Rounded Rectangle 10"/>
            <p:cNvSpPr/>
            <p:nvPr/>
          </p:nvSpPr>
          <p:spPr>
            <a:xfrm>
              <a:off x="5961572" y="4708515"/>
              <a:ext cx="5614978" cy="1008044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ea typeface="Apple LiGothic" pitchFamily="2" charset="-12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087696" y="4822029"/>
              <a:ext cx="640080" cy="64008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ea typeface="Apple LiGothic" pitchFamily="2" charset="-12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49371" y="4697478"/>
              <a:ext cx="3145074" cy="1019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zh-HK" alt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Times New Roman" panose="02020603050405020304" pitchFamily="18" charset="0"/>
                </a:rPr>
                <a:t>你</a:t>
              </a:r>
              <a:r>
                <a:rPr lang="zh-HK" altLang="en-US" sz="24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Times New Roman" panose="02020603050405020304" pitchFamily="18" charset="0"/>
                </a:rPr>
                <a:t>為</a:t>
              </a:r>
              <a:r>
                <a:rPr lang="zh-TW" altLang="en-US" sz="24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Times New Roman" panose="02020603050405020304" pitchFamily="18" charset="0"/>
                </a:rPr>
                <a:t>甚</a:t>
              </a:r>
              <a:r>
                <a:rPr lang="zh-HK" altLang="en-US" sz="24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Times New Roman" panose="02020603050405020304" pitchFamily="18" charset="0"/>
                </a:rPr>
                <a:t>麼</a:t>
              </a:r>
              <a:r>
                <a:rPr lang="zh-TW" altLang="en-US" sz="24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Times New Roman" panose="02020603050405020304" pitchFamily="18" charset="0"/>
                </a:rPr>
                <a:t>而</a:t>
              </a:r>
              <a:r>
                <a:rPr lang="zh-HK" altLang="en-US" sz="24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Times New Roman" panose="02020603050405020304" pitchFamily="18" charset="0"/>
                </a:rPr>
                <a:t>做</a:t>
              </a:r>
              <a:endParaRPr lang="en-US" altLang="zh-HK" sz="24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Times New Roman" panose="02020603050405020304" pitchFamily="18" charset="0"/>
              </a:endParaRPr>
            </a:p>
            <a:p>
              <a:pPr>
                <a:spcAft>
                  <a:spcPts val="200"/>
                </a:spcAft>
              </a:pPr>
              <a:r>
                <a:rPr lang="en-US" sz="18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Times New Roman" panose="02020603050405020304" pitchFamily="18" charset="0"/>
                </a:rPr>
                <a:t>Why are you doing </a:t>
              </a:r>
              <a:endParaRPr lang="en-US" sz="18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Times New Roman" panose="02020603050405020304" pitchFamily="18" charset="0"/>
              </a:endParaRPr>
            </a:p>
          </p:txBody>
        </p:sp>
        <p:grpSp>
          <p:nvGrpSpPr>
            <p:cNvPr id="32" name="Group 16"/>
            <p:cNvGrpSpPr>
              <a:grpSpLocks noChangeAspect="1"/>
            </p:cNvGrpSpPr>
            <p:nvPr/>
          </p:nvGrpSpPr>
          <p:grpSpPr bwMode="auto">
            <a:xfrm>
              <a:off x="6236224" y="4971689"/>
              <a:ext cx="343024" cy="340760"/>
              <a:chOff x="7688" y="452"/>
              <a:chExt cx="303" cy="301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35" name="Freeform 18"/>
              <p:cNvSpPr>
                <a:spLocks/>
              </p:cNvSpPr>
              <p:nvPr/>
            </p:nvSpPr>
            <p:spPr bwMode="auto">
              <a:xfrm>
                <a:off x="7688" y="452"/>
                <a:ext cx="303" cy="181"/>
              </a:xfrm>
              <a:custGeom>
                <a:avLst/>
                <a:gdLst>
                  <a:gd name="T0" fmla="*/ 3180 w 3331"/>
                  <a:gd name="T1" fmla="*/ 0 h 1992"/>
                  <a:gd name="T2" fmla="*/ 3238 w 3331"/>
                  <a:gd name="T3" fmla="*/ 12 h 1992"/>
                  <a:gd name="T4" fmla="*/ 3286 w 3331"/>
                  <a:gd name="T5" fmla="*/ 44 h 1992"/>
                  <a:gd name="T6" fmla="*/ 3320 w 3331"/>
                  <a:gd name="T7" fmla="*/ 92 h 1992"/>
                  <a:gd name="T8" fmla="*/ 3331 w 3331"/>
                  <a:gd name="T9" fmla="*/ 150 h 1992"/>
                  <a:gd name="T10" fmla="*/ 3052 w 3331"/>
                  <a:gd name="T11" fmla="*/ 859 h 1992"/>
                  <a:gd name="T12" fmla="*/ 3028 w 3331"/>
                  <a:gd name="T13" fmla="*/ 301 h 1992"/>
                  <a:gd name="T14" fmla="*/ 2310 w 3331"/>
                  <a:gd name="T15" fmla="*/ 752 h 1992"/>
                  <a:gd name="T16" fmla="*/ 2594 w 3331"/>
                  <a:gd name="T17" fmla="*/ 755 h 1992"/>
                  <a:gd name="T18" fmla="*/ 2628 w 3331"/>
                  <a:gd name="T19" fmla="*/ 774 h 1992"/>
                  <a:gd name="T20" fmla="*/ 2647 w 3331"/>
                  <a:gd name="T21" fmla="*/ 807 h 1992"/>
                  <a:gd name="T22" fmla="*/ 2647 w 3331"/>
                  <a:gd name="T23" fmla="*/ 847 h 1992"/>
                  <a:gd name="T24" fmla="*/ 2628 w 3331"/>
                  <a:gd name="T25" fmla="*/ 880 h 1992"/>
                  <a:gd name="T26" fmla="*/ 2594 w 3331"/>
                  <a:gd name="T27" fmla="*/ 900 h 1992"/>
                  <a:gd name="T28" fmla="*/ 1893 w 3331"/>
                  <a:gd name="T29" fmla="*/ 903 h 1992"/>
                  <a:gd name="T30" fmla="*/ 1854 w 3331"/>
                  <a:gd name="T31" fmla="*/ 893 h 1992"/>
                  <a:gd name="T32" fmla="*/ 1827 w 3331"/>
                  <a:gd name="T33" fmla="*/ 866 h 1992"/>
                  <a:gd name="T34" fmla="*/ 1817 w 3331"/>
                  <a:gd name="T35" fmla="*/ 827 h 1992"/>
                  <a:gd name="T36" fmla="*/ 1827 w 3331"/>
                  <a:gd name="T37" fmla="*/ 790 h 1992"/>
                  <a:gd name="T38" fmla="*/ 1854 w 3331"/>
                  <a:gd name="T39" fmla="*/ 763 h 1992"/>
                  <a:gd name="T40" fmla="*/ 1893 w 3331"/>
                  <a:gd name="T41" fmla="*/ 752 h 1992"/>
                  <a:gd name="T42" fmla="*/ 2158 w 3331"/>
                  <a:gd name="T43" fmla="*/ 301 h 1992"/>
                  <a:gd name="T44" fmla="*/ 1438 w 3331"/>
                  <a:gd name="T45" fmla="*/ 978 h 1992"/>
                  <a:gd name="T46" fmla="*/ 1428 w 3331"/>
                  <a:gd name="T47" fmla="*/ 1015 h 1992"/>
                  <a:gd name="T48" fmla="*/ 1401 w 3331"/>
                  <a:gd name="T49" fmla="*/ 1042 h 1992"/>
                  <a:gd name="T50" fmla="*/ 1363 w 3331"/>
                  <a:gd name="T51" fmla="*/ 1053 h 1992"/>
                  <a:gd name="T52" fmla="*/ 1324 w 3331"/>
                  <a:gd name="T53" fmla="*/ 1042 h 1992"/>
                  <a:gd name="T54" fmla="*/ 1297 w 3331"/>
                  <a:gd name="T55" fmla="*/ 1015 h 1992"/>
                  <a:gd name="T56" fmla="*/ 1288 w 3331"/>
                  <a:gd name="T57" fmla="*/ 978 h 1992"/>
                  <a:gd name="T58" fmla="*/ 304 w 3331"/>
                  <a:gd name="T59" fmla="*/ 301 h 1992"/>
                  <a:gd name="T60" fmla="*/ 909 w 3331"/>
                  <a:gd name="T61" fmla="*/ 752 h 1992"/>
                  <a:gd name="T62" fmla="*/ 946 w 3331"/>
                  <a:gd name="T63" fmla="*/ 763 h 1992"/>
                  <a:gd name="T64" fmla="*/ 974 w 3331"/>
                  <a:gd name="T65" fmla="*/ 790 h 1992"/>
                  <a:gd name="T66" fmla="*/ 984 w 3331"/>
                  <a:gd name="T67" fmla="*/ 827 h 1992"/>
                  <a:gd name="T68" fmla="*/ 1288 w 3331"/>
                  <a:gd name="T69" fmla="*/ 1279 h 1992"/>
                  <a:gd name="T70" fmla="*/ 1325 w 3331"/>
                  <a:gd name="T71" fmla="*/ 1289 h 1992"/>
                  <a:gd name="T72" fmla="*/ 1353 w 3331"/>
                  <a:gd name="T73" fmla="*/ 1316 h 1992"/>
                  <a:gd name="T74" fmla="*/ 1363 w 3331"/>
                  <a:gd name="T75" fmla="*/ 1354 h 1992"/>
                  <a:gd name="T76" fmla="*/ 1353 w 3331"/>
                  <a:gd name="T77" fmla="*/ 1392 h 1992"/>
                  <a:gd name="T78" fmla="*/ 1325 w 3331"/>
                  <a:gd name="T79" fmla="*/ 1419 h 1992"/>
                  <a:gd name="T80" fmla="*/ 1288 w 3331"/>
                  <a:gd name="T81" fmla="*/ 1429 h 1992"/>
                  <a:gd name="T82" fmla="*/ 889 w 3331"/>
                  <a:gd name="T83" fmla="*/ 1426 h 1992"/>
                  <a:gd name="T84" fmla="*/ 855 w 3331"/>
                  <a:gd name="T85" fmla="*/ 1407 h 1992"/>
                  <a:gd name="T86" fmla="*/ 835 w 3331"/>
                  <a:gd name="T87" fmla="*/ 1374 h 1992"/>
                  <a:gd name="T88" fmla="*/ 833 w 3331"/>
                  <a:gd name="T89" fmla="*/ 903 h 1992"/>
                  <a:gd name="T90" fmla="*/ 304 w 3331"/>
                  <a:gd name="T91" fmla="*/ 1730 h 1992"/>
                  <a:gd name="T92" fmla="*/ 777 w 3331"/>
                  <a:gd name="T93" fmla="*/ 1733 h 1992"/>
                  <a:gd name="T94" fmla="*/ 810 w 3331"/>
                  <a:gd name="T95" fmla="*/ 1752 h 1992"/>
                  <a:gd name="T96" fmla="*/ 830 w 3331"/>
                  <a:gd name="T97" fmla="*/ 1785 h 1992"/>
                  <a:gd name="T98" fmla="*/ 830 w 3331"/>
                  <a:gd name="T99" fmla="*/ 1825 h 1992"/>
                  <a:gd name="T100" fmla="*/ 810 w 3331"/>
                  <a:gd name="T101" fmla="*/ 1858 h 1992"/>
                  <a:gd name="T102" fmla="*/ 778 w 3331"/>
                  <a:gd name="T103" fmla="*/ 1878 h 1992"/>
                  <a:gd name="T104" fmla="*/ 304 w 3331"/>
                  <a:gd name="T105" fmla="*/ 1881 h 1992"/>
                  <a:gd name="T106" fmla="*/ 141 w 3331"/>
                  <a:gd name="T107" fmla="*/ 1956 h 1992"/>
                  <a:gd name="T108" fmla="*/ 68 w 3331"/>
                  <a:gd name="T109" fmla="*/ 1965 h 1992"/>
                  <a:gd name="T110" fmla="*/ 0 w 3331"/>
                  <a:gd name="T111" fmla="*/ 1992 h 1992"/>
                  <a:gd name="T112" fmla="*/ 3 w 3331"/>
                  <a:gd name="T113" fmla="*/ 120 h 1992"/>
                  <a:gd name="T114" fmla="*/ 26 w 3331"/>
                  <a:gd name="T115" fmla="*/ 67 h 1992"/>
                  <a:gd name="T116" fmla="*/ 67 w 3331"/>
                  <a:gd name="T117" fmla="*/ 26 h 1992"/>
                  <a:gd name="T118" fmla="*/ 121 w 3331"/>
                  <a:gd name="T119" fmla="*/ 3 h 19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31" h="1992">
                    <a:moveTo>
                      <a:pt x="152" y="0"/>
                    </a:moveTo>
                    <a:lnTo>
                      <a:pt x="3180" y="0"/>
                    </a:lnTo>
                    <a:lnTo>
                      <a:pt x="3210" y="3"/>
                    </a:lnTo>
                    <a:lnTo>
                      <a:pt x="3238" y="12"/>
                    </a:lnTo>
                    <a:lnTo>
                      <a:pt x="3264" y="26"/>
                    </a:lnTo>
                    <a:lnTo>
                      <a:pt x="3286" y="44"/>
                    </a:lnTo>
                    <a:lnTo>
                      <a:pt x="3305" y="67"/>
                    </a:lnTo>
                    <a:lnTo>
                      <a:pt x="3320" y="92"/>
                    </a:lnTo>
                    <a:lnTo>
                      <a:pt x="3328" y="120"/>
                    </a:lnTo>
                    <a:lnTo>
                      <a:pt x="3331" y="150"/>
                    </a:lnTo>
                    <a:lnTo>
                      <a:pt x="3331" y="1045"/>
                    </a:lnTo>
                    <a:lnTo>
                      <a:pt x="3052" y="859"/>
                    </a:lnTo>
                    <a:lnTo>
                      <a:pt x="3028" y="846"/>
                    </a:lnTo>
                    <a:lnTo>
                      <a:pt x="3028" y="301"/>
                    </a:lnTo>
                    <a:lnTo>
                      <a:pt x="2310" y="301"/>
                    </a:lnTo>
                    <a:lnTo>
                      <a:pt x="2310" y="752"/>
                    </a:lnTo>
                    <a:lnTo>
                      <a:pt x="2574" y="752"/>
                    </a:lnTo>
                    <a:lnTo>
                      <a:pt x="2594" y="755"/>
                    </a:lnTo>
                    <a:lnTo>
                      <a:pt x="2612" y="763"/>
                    </a:lnTo>
                    <a:lnTo>
                      <a:pt x="2628" y="774"/>
                    </a:lnTo>
                    <a:lnTo>
                      <a:pt x="2639" y="790"/>
                    </a:lnTo>
                    <a:lnTo>
                      <a:pt x="2647" y="807"/>
                    </a:lnTo>
                    <a:lnTo>
                      <a:pt x="2650" y="827"/>
                    </a:lnTo>
                    <a:lnTo>
                      <a:pt x="2647" y="847"/>
                    </a:lnTo>
                    <a:lnTo>
                      <a:pt x="2639" y="866"/>
                    </a:lnTo>
                    <a:lnTo>
                      <a:pt x="2628" y="880"/>
                    </a:lnTo>
                    <a:lnTo>
                      <a:pt x="2612" y="893"/>
                    </a:lnTo>
                    <a:lnTo>
                      <a:pt x="2594" y="900"/>
                    </a:lnTo>
                    <a:lnTo>
                      <a:pt x="2574" y="903"/>
                    </a:lnTo>
                    <a:lnTo>
                      <a:pt x="1893" y="903"/>
                    </a:lnTo>
                    <a:lnTo>
                      <a:pt x="1873" y="900"/>
                    </a:lnTo>
                    <a:lnTo>
                      <a:pt x="1854" y="893"/>
                    </a:lnTo>
                    <a:lnTo>
                      <a:pt x="1839" y="880"/>
                    </a:lnTo>
                    <a:lnTo>
                      <a:pt x="1827" y="866"/>
                    </a:lnTo>
                    <a:lnTo>
                      <a:pt x="1820" y="847"/>
                    </a:lnTo>
                    <a:lnTo>
                      <a:pt x="1817" y="827"/>
                    </a:lnTo>
                    <a:lnTo>
                      <a:pt x="1820" y="807"/>
                    </a:lnTo>
                    <a:lnTo>
                      <a:pt x="1827" y="790"/>
                    </a:lnTo>
                    <a:lnTo>
                      <a:pt x="1839" y="774"/>
                    </a:lnTo>
                    <a:lnTo>
                      <a:pt x="1854" y="763"/>
                    </a:lnTo>
                    <a:lnTo>
                      <a:pt x="1873" y="755"/>
                    </a:lnTo>
                    <a:lnTo>
                      <a:pt x="1893" y="752"/>
                    </a:lnTo>
                    <a:lnTo>
                      <a:pt x="2158" y="752"/>
                    </a:lnTo>
                    <a:lnTo>
                      <a:pt x="2158" y="301"/>
                    </a:lnTo>
                    <a:lnTo>
                      <a:pt x="1438" y="301"/>
                    </a:lnTo>
                    <a:lnTo>
                      <a:pt x="1438" y="978"/>
                    </a:lnTo>
                    <a:lnTo>
                      <a:pt x="1435" y="998"/>
                    </a:lnTo>
                    <a:lnTo>
                      <a:pt x="1428" y="1015"/>
                    </a:lnTo>
                    <a:lnTo>
                      <a:pt x="1416" y="1031"/>
                    </a:lnTo>
                    <a:lnTo>
                      <a:pt x="1401" y="1042"/>
                    </a:lnTo>
                    <a:lnTo>
                      <a:pt x="1383" y="1051"/>
                    </a:lnTo>
                    <a:lnTo>
                      <a:pt x="1363" y="1053"/>
                    </a:lnTo>
                    <a:lnTo>
                      <a:pt x="1343" y="1051"/>
                    </a:lnTo>
                    <a:lnTo>
                      <a:pt x="1324" y="1042"/>
                    </a:lnTo>
                    <a:lnTo>
                      <a:pt x="1310" y="1031"/>
                    </a:lnTo>
                    <a:lnTo>
                      <a:pt x="1297" y="1015"/>
                    </a:lnTo>
                    <a:lnTo>
                      <a:pt x="1290" y="998"/>
                    </a:lnTo>
                    <a:lnTo>
                      <a:pt x="1288" y="978"/>
                    </a:lnTo>
                    <a:lnTo>
                      <a:pt x="1288" y="301"/>
                    </a:lnTo>
                    <a:lnTo>
                      <a:pt x="304" y="301"/>
                    </a:lnTo>
                    <a:lnTo>
                      <a:pt x="304" y="752"/>
                    </a:lnTo>
                    <a:lnTo>
                      <a:pt x="909" y="752"/>
                    </a:lnTo>
                    <a:lnTo>
                      <a:pt x="929" y="755"/>
                    </a:lnTo>
                    <a:lnTo>
                      <a:pt x="946" y="763"/>
                    </a:lnTo>
                    <a:lnTo>
                      <a:pt x="962" y="774"/>
                    </a:lnTo>
                    <a:lnTo>
                      <a:pt x="974" y="790"/>
                    </a:lnTo>
                    <a:lnTo>
                      <a:pt x="982" y="807"/>
                    </a:lnTo>
                    <a:lnTo>
                      <a:pt x="984" y="827"/>
                    </a:lnTo>
                    <a:lnTo>
                      <a:pt x="984" y="1279"/>
                    </a:lnTo>
                    <a:lnTo>
                      <a:pt x="1288" y="1279"/>
                    </a:lnTo>
                    <a:lnTo>
                      <a:pt x="1308" y="1282"/>
                    </a:lnTo>
                    <a:lnTo>
                      <a:pt x="1325" y="1289"/>
                    </a:lnTo>
                    <a:lnTo>
                      <a:pt x="1341" y="1300"/>
                    </a:lnTo>
                    <a:lnTo>
                      <a:pt x="1353" y="1316"/>
                    </a:lnTo>
                    <a:lnTo>
                      <a:pt x="1360" y="1334"/>
                    </a:lnTo>
                    <a:lnTo>
                      <a:pt x="1363" y="1354"/>
                    </a:lnTo>
                    <a:lnTo>
                      <a:pt x="1360" y="1374"/>
                    </a:lnTo>
                    <a:lnTo>
                      <a:pt x="1353" y="1392"/>
                    </a:lnTo>
                    <a:lnTo>
                      <a:pt x="1341" y="1407"/>
                    </a:lnTo>
                    <a:lnTo>
                      <a:pt x="1325" y="1419"/>
                    </a:lnTo>
                    <a:lnTo>
                      <a:pt x="1308" y="1426"/>
                    </a:lnTo>
                    <a:lnTo>
                      <a:pt x="1288" y="1429"/>
                    </a:lnTo>
                    <a:lnTo>
                      <a:pt x="909" y="1429"/>
                    </a:lnTo>
                    <a:lnTo>
                      <a:pt x="889" y="1426"/>
                    </a:lnTo>
                    <a:lnTo>
                      <a:pt x="870" y="1419"/>
                    </a:lnTo>
                    <a:lnTo>
                      <a:pt x="855" y="1407"/>
                    </a:lnTo>
                    <a:lnTo>
                      <a:pt x="843" y="1392"/>
                    </a:lnTo>
                    <a:lnTo>
                      <a:pt x="835" y="1374"/>
                    </a:lnTo>
                    <a:lnTo>
                      <a:pt x="833" y="1354"/>
                    </a:lnTo>
                    <a:lnTo>
                      <a:pt x="833" y="903"/>
                    </a:lnTo>
                    <a:lnTo>
                      <a:pt x="304" y="903"/>
                    </a:lnTo>
                    <a:lnTo>
                      <a:pt x="304" y="1730"/>
                    </a:lnTo>
                    <a:lnTo>
                      <a:pt x="757" y="1730"/>
                    </a:lnTo>
                    <a:lnTo>
                      <a:pt x="777" y="1733"/>
                    </a:lnTo>
                    <a:lnTo>
                      <a:pt x="796" y="1740"/>
                    </a:lnTo>
                    <a:lnTo>
                      <a:pt x="810" y="1752"/>
                    </a:lnTo>
                    <a:lnTo>
                      <a:pt x="823" y="1767"/>
                    </a:lnTo>
                    <a:lnTo>
                      <a:pt x="830" y="1785"/>
                    </a:lnTo>
                    <a:lnTo>
                      <a:pt x="833" y="1805"/>
                    </a:lnTo>
                    <a:lnTo>
                      <a:pt x="830" y="1825"/>
                    </a:lnTo>
                    <a:lnTo>
                      <a:pt x="823" y="1843"/>
                    </a:lnTo>
                    <a:lnTo>
                      <a:pt x="810" y="1858"/>
                    </a:lnTo>
                    <a:lnTo>
                      <a:pt x="796" y="1870"/>
                    </a:lnTo>
                    <a:lnTo>
                      <a:pt x="778" y="1878"/>
                    </a:lnTo>
                    <a:lnTo>
                      <a:pt x="757" y="1881"/>
                    </a:lnTo>
                    <a:lnTo>
                      <a:pt x="304" y="1881"/>
                    </a:lnTo>
                    <a:lnTo>
                      <a:pt x="304" y="1956"/>
                    </a:lnTo>
                    <a:lnTo>
                      <a:pt x="141" y="1956"/>
                    </a:lnTo>
                    <a:lnTo>
                      <a:pt x="104" y="1958"/>
                    </a:lnTo>
                    <a:lnTo>
                      <a:pt x="68" y="1965"/>
                    </a:lnTo>
                    <a:lnTo>
                      <a:pt x="33" y="1976"/>
                    </a:lnTo>
                    <a:lnTo>
                      <a:pt x="0" y="1992"/>
                    </a:lnTo>
                    <a:lnTo>
                      <a:pt x="0" y="150"/>
                    </a:lnTo>
                    <a:lnTo>
                      <a:pt x="3" y="120"/>
                    </a:lnTo>
                    <a:lnTo>
                      <a:pt x="13" y="92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2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36" name="Freeform 19"/>
              <p:cNvSpPr>
                <a:spLocks/>
              </p:cNvSpPr>
              <p:nvPr/>
            </p:nvSpPr>
            <p:spPr bwMode="auto">
              <a:xfrm>
                <a:off x="7688" y="590"/>
                <a:ext cx="303" cy="163"/>
              </a:xfrm>
              <a:custGeom>
                <a:avLst/>
                <a:gdLst>
                  <a:gd name="T0" fmla="*/ 3331 w 3331"/>
                  <a:gd name="T1" fmla="*/ 1645 h 1795"/>
                  <a:gd name="T2" fmla="*/ 3320 w 3331"/>
                  <a:gd name="T3" fmla="*/ 1703 h 1795"/>
                  <a:gd name="T4" fmla="*/ 3287 w 3331"/>
                  <a:gd name="T5" fmla="*/ 1751 h 1795"/>
                  <a:gd name="T6" fmla="*/ 3239 w 3331"/>
                  <a:gd name="T7" fmla="*/ 1783 h 1795"/>
                  <a:gd name="T8" fmla="*/ 3180 w 3331"/>
                  <a:gd name="T9" fmla="*/ 1795 h 1795"/>
                  <a:gd name="T10" fmla="*/ 121 w 3331"/>
                  <a:gd name="T11" fmla="*/ 1791 h 1795"/>
                  <a:gd name="T12" fmla="*/ 67 w 3331"/>
                  <a:gd name="T13" fmla="*/ 1770 h 1795"/>
                  <a:gd name="T14" fmla="*/ 26 w 3331"/>
                  <a:gd name="T15" fmla="*/ 1729 h 1795"/>
                  <a:gd name="T16" fmla="*/ 3 w 3331"/>
                  <a:gd name="T17" fmla="*/ 1675 h 1795"/>
                  <a:gd name="T18" fmla="*/ 0 w 3331"/>
                  <a:gd name="T19" fmla="*/ 1006 h 1795"/>
                  <a:gd name="T20" fmla="*/ 68 w 3331"/>
                  <a:gd name="T21" fmla="*/ 1033 h 1795"/>
                  <a:gd name="T22" fmla="*/ 141 w 3331"/>
                  <a:gd name="T23" fmla="*/ 1043 h 1795"/>
                  <a:gd name="T24" fmla="*/ 304 w 3331"/>
                  <a:gd name="T25" fmla="*/ 1494 h 1795"/>
                  <a:gd name="T26" fmla="*/ 1666 w 3331"/>
                  <a:gd name="T27" fmla="*/ 1268 h 1795"/>
                  <a:gd name="T28" fmla="*/ 964 w 3331"/>
                  <a:gd name="T29" fmla="*/ 1266 h 1795"/>
                  <a:gd name="T30" fmla="*/ 931 w 3331"/>
                  <a:gd name="T31" fmla="*/ 1247 h 1795"/>
                  <a:gd name="T32" fmla="*/ 912 w 3331"/>
                  <a:gd name="T33" fmla="*/ 1213 h 1795"/>
                  <a:gd name="T34" fmla="*/ 912 w 3331"/>
                  <a:gd name="T35" fmla="*/ 1174 h 1795"/>
                  <a:gd name="T36" fmla="*/ 931 w 3331"/>
                  <a:gd name="T37" fmla="*/ 1140 h 1795"/>
                  <a:gd name="T38" fmla="*/ 964 w 3331"/>
                  <a:gd name="T39" fmla="*/ 1121 h 1795"/>
                  <a:gd name="T40" fmla="*/ 1666 w 3331"/>
                  <a:gd name="T41" fmla="*/ 1119 h 1795"/>
                  <a:gd name="T42" fmla="*/ 1669 w 3331"/>
                  <a:gd name="T43" fmla="*/ 797 h 1795"/>
                  <a:gd name="T44" fmla="*/ 1688 w 3331"/>
                  <a:gd name="T45" fmla="*/ 764 h 1795"/>
                  <a:gd name="T46" fmla="*/ 1721 w 3331"/>
                  <a:gd name="T47" fmla="*/ 745 h 1795"/>
                  <a:gd name="T48" fmla="*/ 2045 w 3331"/>
                  <a:gd name="T49" fmla="*/ 742 h 1795"/>
                  <a:gd name="T50" fmla="*/ 2082 w 3331"/>
                  <a:gd name="T51" fmla="*/ 753 h 1795"/>
                  <a:gd name="T52" fmla="*/ 2110 w 3331"/>
                  <a:gd name="T53" fmla="*/ 780 h 1795"/>
                  <a:gd name="T54" fmla="*/ 2120 w 3331"/>
                  <a:gd name="T55" fmla="*/ 818 h 1795"/>
                  <a:gd name="T56" fmla="*/ 2110 w 3331"/>
                  <a:gd name="T57" fmla="*/ 855 h 1795"/>
                  <a:gd name="T58" fmla="*/ 2082 w 3331"/>
                  <a:gd name="T59" fmla="*/ 883 h 1795"/>
                  <a:gd name="T60" fmla="*/ 2045 w 3331"/>
                  <a:gd name="T61" fmla="*/ 893 h 1795"/>
                  <a:gd name="T62" fmla="*/ 1817 w 3331"/>
                  <a:gd name="T63" fmla="*/ 1494 h 1795"/>
                  <a:gd name="T64" fmla="*/ 3029 w 3331"/>
                  <a:gd name="T65" fmla="*/ 667 h 1795"/>
                  <a:gd name="T66" fmla="*/ 2498 w 3331"/>
                  <a:gd name="T67" fmla="*/ 1119 h 1795"/>
                  <a:gd name="T68" fmla="*/ 2489 w 3331"/>
                  <a:gd name="T69" fmla="*/ 1156 h 1795"/>
                  <a:gd name="T70" fmla="*/ 2461 w 3331"/>
                  <a:gd name="T71" fmla="*/ 1183 h 1795"/>
                  <a:gd name="T72" fmla="*/ 2423 w 3331"/>
                  <a:gd name="T73" fmla="*/ 1193 h 1795"/>
                  <a:gd name="T74" fmla="*/ 2385 w 3331"/>
                  <a:gd name="T75" fmla="*/ 1183 h 1795"/>
                  <a:gd name="T76" fmla="*/ 2358 w 3331"/>
                  <a:gd name="T77" fmla="*/ 1156 h 1795"/>
                  <a:gd name="T78" fmla="*/ 2347 w 3331"/>
                  <a:gd name="T79" fmla="*/ 1119 h 1795"/>
                  <a:gd name="T80" fmla="*/ 2350 w 3331"/>
                  <a:gd name="T81" fmla="*/ 196 h 1795"/>
                  <a:gd name="T82" fmla="*/ 2369 w 3331"/>
                  <a:gd name="T83" fmla="*/ 163 h 1795"/>
                  <a:gd name="T84" fmla="*/ 2403 w 3331"/>
                  <a:gd name="T85" fmla="*/ 143 h 1795"/>
                  <a:gd name="T86" fmla="*/ 2443 w 3331"/>
                  <a:gd name="T87" fmla="*/ 143 h 1795"/>
                  <a:gd name="T88" fmla="*/ 2476 w 3331"/>
                  <a:gd name="T89" fmla="*/ 163 h 1795"/>
                  <a:gd name="T90" fmla="*/ 2496 w 3331"/>
                  <a:gd name="T91" fmla="*/ 196 h 1795"/>
                  <a:gd name="T92" fmla="*/ 2498 w 3331"/>
                  <a:gd name="T93" fmla="*/ 516 h 1795"/>
                  <a:gd name="T94" fmla="*/ 3029 w 3331"/>
                  <a:gd name="T95" fmla="*/ 197 h 1795"/>
                  <a:gd name="T96" fmla="*/ 3331 w 3331"/>
                  <a:gd name="T97" fmla="*/ 0 h 1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331" h="1795">
                    <a:moveTo>
                      <a:pt x="3331" y="0"/>
                    </a:moveTo>
                    <a:lnTo>
                      <a:pt x="3331" y="1645"/>
                    </a:lnTo>
                    <a:lnTo>
                      <a:pt x="3328" y="1675"/>
                    </a:lnTo>
                    <a:lnTo>
                      <a:pt x="3320" y="1703"/>
                    </a:lnTo>
                    <a:lnTo>
                      <a:pt x="3305" y="1729"/>
                    </a:lnTo>
                    <a:lnTo>
                      <a:pt x="3287" y="1751"/>
                    </a:lnTo>
                    <a:lnTo>
                      <a:pt x="3264" y="1770"/>
                    </a:lnTo>
                    <a:lnTo>
                      <a:pt x="3239" y="1783"/>
                    </a:lnTo>
                    <a:lnTo>
                      <a:pt x="3210" y="1791"/>
                    </a:lnTo>
                    <a:lnTo>
                      <a:pt x="3180" y="1795"/>
                    </a:lnTo>
                    <a:lnTo>
                      <a:pt x="152" y="1795"/>
                    </a:lnTo>
                    <a:lnTo>
                      <a:pt x="121" y="1791"/>
                    </a:lnTo>
                    <a:lnTo>
                      <a:pt x="93" y="1783"/>
                    </a:lnTo>
                    <a:lnTo>
                      <a:pt x="67" y="1770"/>
                    </a:lnTo>
                    <a:lnTo>
                      <a:pt x="45" y="1751"/>
                    </a:lnTo>
                    <a:lnTo>
                      <a:pt x="26" y="1729"/>
                    </a:lnTo>
                    <a:lnTo>
                      <a:pt x="13" y="1703"/>
                    </a:lnTo>
                    <a:lnTo>
                      <a:pt x="3" y="1675"/>
                    </a:lnTo>
                    <a:lnTo>
                      <a:pt x="0" y="1645"/>
                    </a:lnTo>
                    <a:lnTo>
                      <a:pt x="0" y="1006"/>
                    </a:lnTo>
                    <a:lnTo>
                      <a:pt x="33" y="1022"/>
                    </a:lnTo>
                    <a:lnTo>
                      <a:pt x="68" y="1033"/>
                    </a:lnTo>
                    <a:lnTo>
                      <a:pt x="104" y="1041"/>
                    </a:lnTo>
                    <a:lnTo>
                      <a:pt x="141" y="1043"/>
                    </a:lnTo>
                    <a:lnTo>
                      <a:pt x="304" y="1043"/>
                    </a:lnTo>
                    <a:lnTo>
                      <a:pt x="304" y="1494"/>
                    </a:lnTo>
                    <a:lnTo>
                      <a:pt x="1666" y="1494"/>
                    </a:lnTo>
                    <a:lnTo>
                      <a:pt x="1666" y="1268"/>
                    </a:lnTo>
                    <a:lnTo>
                      <a:pt x="984" y="1268"/>
                    </a:lnTo>
                    <a:lnTo>
                      <a:pt x="964" y="1266"/>
                    </a:lnTo>
                    <a:lnTo>
                      <a:pt x="946" y="1258"/>
                    </a:lnTo>
                    <a:lnTo>
                      <a:pt x="931" y="1247"/>
                    </a:lnTo>
                    <a:lnTo>
                      <a:pt x="919" y="1231"/>
                    </a:lnTo>
                    <a:lnTo>
                      <a:pt x="912" y="1213"/>
                    </a:lnTo>
                    <a:lnTo>
                      <a:pt x="909" y="1193"/>
                    </a:lnTo>
                    <a:lnTo>
                      <a:pt x="912" y="1174"/>
                    </a:lnTo>
                    <a:lnTo>
                      <a:pt x="919" y="1156"/>
                    </a:lnTo>
                    <a:lnTo>
                      <a:pt x="931" y="1140"/>
                    </a:lnTo>
                    <a:lnTo>
                      <a:pt x="946" y="1129"/>
                    </a:lnTo>
                    <a:lnTo>
                      <a:pt x="964" y="1121"/>
                    </a:lnTo>
                    <a:lnTo>
                      <a:pt x="984" y="1119"/>
                    </a:lnTo>
                    <a:lnTo>
                      <a:pt x="1666" y="1119"/>
                    </a:lnTo>
                    <a:lnTo>
                      <a:pt x="1666" y="818"/>
                    </a:lnTo>
                    <a:lnTo>
                      <a:pt x="1669" y="797"/>
                    </a:lnTo>
                    <a:lnTo>
                      <a:pt x="1676" y="780"/>
                    </a:lnTo>
                    <a:lnTo>
                      <a:pt x="1688" y="764"/>
                    </a:lnTo>
                    <a:lnTo>
                      <a:pt x="1703" y="753"/>
                    </a:lnTo>
                    <a:lnTo>
                      <a:pt x="1721" y="745"/>
                    </a:lnTo>
                    <a:lnTo>
                      <a:pt x="1742" y="742"/>
                    </a:lnTo>
                    <a:lnTo>
                      <a:pt x="2045" y="742"/>
                    </a:lnTo>
                    <a:lnTo>
                      <a:pt x="2065" y="745"/>
                    </a:lnTo>
                    <a:lnTo>
                      <a:pt x="2082" y="753"/>
                    </a:lnTo>
                    <a:lnTo>
                      <a:pt x="2098" y="764"/>
                    </a:lnTo>
                    <a:lnTo>
                      <a:pt x="2110" y="780"/>
                    </a:lnTo>
                    <a:lnTo>
                      <a:pt x="2117" y="797"/>
                    </a:lnTo>
                    <a:lnTo>
                      <a:pt x="2120" y="818"/>
                    </a:lnTo>
                    <a:lnTo>
                      <a:pt x="2117" y="838"/>
                    </a:lnTo>
                    <a:lnTo>
                      <a:pt x="2110" y="855"/>
                    </a:lnTo>
                    <a:lnTo>
                      <a:pt x="2098" y="871"/>
                    </a:lnTo>
                    <a:lnTo>
                      <a:pt x="2082" y="883"/>
                    </a:lnTo>
                    <a:lnTo>
                      <a:pt x="2065" y="890"/>
                    </a:lnTo>
                    <a:lnTo>
                      <a:pt x="2045" y="893"/>
                    </a:lnTo>
                    <a:lnTo>
                      <a:pt x="1817" y="893"/>
                    </a:lnTo>
                    <a:lnTo>
                      <a:pt x="1817" y="1494"/>
                    </a:lnTo>
                    <a:lnTo>
                      <a:pt x="3029" y="1494"/>
                    </a:lnTo>
                    <a:lnTo>
                      <a:pt x="3029" y="667"/>
                    </a:lnTo>
                    <a:lnTo>
                      <a:pt x="2498" y="667"/>
                    </a:lnTo>
                    <a:lnTo>
                      <a:pt x="2498" y="1119"/>
                    </a:lnTo>
                    <a:lnTo>
                      <a:pt x="2496" y="1138"/>
                    </a:lnTo>
                    <a:lnTo>
                      <a:pt x="2489" y="1156"/>
                    </a:lnTo>
                    <a:lnTo>
                      <a:pt x="2476" y="1172"/>
                    </a:lnTo>
                    <a:lnTo>
                      <a:pt x="2461" y="1183"/>
                    </a:lnTo>
                    <a:lnTo>
                      <a:pt x="2443" y="1191"/>
                    </a:lnTo>
                    <a:lnTo>
                      <a:pt x="2423" y="1193"/>
                    </a:lnTo>
                    <a:lnTo>
                      <a:pt x="2403" y="1191"/>
                    </a:lnTo>
                    <a:lnTo>
                      <a:pt x="2385" y="1183"/>
                    </a:lnTo>
                    <a:lnTo>
                      <a:pt x="2369" y="1172"/>
                    </a:lnTo>
                    <a:lnTo>
                      <a:pt x="2358" y="1156"/>
                    </a:lnTo>
                    <a:lnTo>
                      <a:pt x="2350" y="1138"/>
                    </a:lnTo>
                    <a:lnTo>
                      <a:pt x="2347" y="1119"/>
                    </a:lnTo>
                    <a:lnTo>
                      <a:pt x="2347" y="216"/>
                    </a:lnTo>
                    <a:lnTo>
                      <a:pt x="2350" y="196"/>
                    </a:lnTo>
                    <a:lnTo>
                      <a:pt x="2358" y="178"/>
                    </a:lnTo>
                    <a:lnTo>
                      <a:pt x="2369" y="163"/>
                    </a:lnTo>
                    <a:lnTo>
                      <a:pt x="2385" y="151"/>
                    </a:lnTo>
                    <a:lnTo>
                      <a:pt x="2403" y="143"/>
                    </a:lnTo>
                    <a:lnTo>
                      <a:pt x="2423" y="141"/>
                    </a:lnTo>
                    <a:lnTo>
                      <a:pt x="2443" y="143"/>
                    </a:lnTo>
                    <a:lnTo>
                      <a:pt x="2461" y="151"/>
                    </a:lnTo>
                    <a:lnTo>
                      <a:pt x="2476" y="163"/>
                    </a:lnTo>
                    <a:lnTo>
                      <a:pt x="2488" y="178"/>
                    </a:lnTo>
                    <a:lnTo>
                      <a:pt x="2496" y="196"/>
                    </a:lnTo>
                    <a:lnTo>
                      <a:pt x="2498" y="216"/>
                    </a:lnTo>
                    <a:lnTo>
                      <a:pt x="2498" y="516"/>
                    </a:lnTo>
                    <a:lnTo>
                      <a:pt x="3029" y="516"/>
                    </a:lnTo>
                    <a:lnTo>
                      <a:pt x="3029" y="197"/>
                    </a:lnTo>
                    <a:lnTo>
                      <a:pt x="3052" y="185"/>
                    </a:lnTo>
                    <a:lnTo>
                      <a:pt x="33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37" name="Freeform 20"/>
              <p:cNvSpPr>
                <a:spLocks/>
              </p:cNvSpPr>
              <p:nvPr/>
            </p:nvSpPr>
            <p:spPr bwMode="auto">
              <a:xfrm>
                <a:off x="7688" y="540"/>
                <a:ext cx="303" cy="131"/>
              </a:xfrm>
              <a:custGeom>
                <a:avLst/>
                <a:gdLst>
                  <a:gd name="T0" fmla="*/ 2933 w 3331"/>
                  <a:gd name="T1" fmla="*/ 2 h 1442"/>
                  <a:gd name="T2" fmla="*/ 2978 w 3331"/>
                  <a:gd name="T3" fmla="*/ 19 h 1442"/>
                  <a:gd name="T4" fmla="*/ 3298 w 3331"/>
                  <a:gd name="T5" fmla="*/ 234 h 1442"/>
                  <a:gd name="T6" fmla="*/ 3323 w 3331"/>
                  <a:gd name="T7" fmla="*/ 270 h 1442"/>
                  <a:gd name="T8" fmla="*/ 3331 w 3331"/>
                  <a:gd name="T9" fmla="*/ 314 h 1442"/>
                  <a:gd name="T10" fmla="*/ 3323 w 3331"/>
                  <a:gd name="T11" fmla="*/ 357 h 1442"/>
                  <a:gd name="T12" fmla="*/ 3298 w 3331"/>
                  <a:gd name="T13" fmla="*/ 394 h 1442"/>
                  <a:gd name="T14" fmla="*/ 2978 w 3331"/>
                  <a:gd name="T15" fmla="*/ 608 h 1442"/>
                  <a:gd name="T16" fmla="*/ 2937 w 3331"/>
                  <a:gd name="T17" fmla="*/ 626 h 1442"/>
                  <a:gd name="T18" fmla="*/ 2897 w 3331"/>
                  <a:gd name="T19" fmla="*/ 626 h 1442"/>
                  <a:gd name="T20" fmla="*/ 2861 w 3331"/>
                  <a:gd name="T21" fmla="*/ 614 h 1442"/>
                  <a:gd name="T22" fmla="*/ 2825 w 3331"/>
                  <a:gd name="T23" fmla="*/ 582 h 1442"/>
                  <a:gd name="T24" fmla="*/ 2804 w 3331"/>
                  <a:gd name="T25" fmla="*/ 538 h 1442"/>
                  <a:gd name="T26" fmla="*/ 2802 w 3331"/>
                  <a:gd name="T27" fmla="*/ 464 h 1442"/>
                  <a:gd name="T28" fmla="*/ 2054 w 3331"/>
                  <a:gd name="T29" fmla="*/ 916 h 1442"/>
                  <a:gd name="T30" fmla="*/ 2043 w 3331"/>
                  <a:gd name="T31" fmla="*/ 974 h 1442"/>
                  <a:gd name="T32" fmla="*/ 2010 w 3331"/>
                  <a:gd name="T33" fmla="*/ 1022 h 1442"/>
                  <a:gd name="T34" fmla="*/ 1962 w 3331"/>
                  <a:gd name="T35" fmla="*/ 1054 h 1442"/>
                  <a:gd name="T36" fmla="*/ 1903 w 3331"/>
                  <a:gd name="T37" fmla="*/ 1065 h 1442"/>
                  <a:gd name="T38" fmla="*/ 1449 w 3331"/>
                  <a:gd name="T39" fmla="*/ 1291 h 1442"/>
                  <a:gd name="T40" fmla="*/ 1437 w 3331"/>
                  <a:gd name="T41" fmla="*/ 1349 h 1442"/>
                  <a:gd name="T42" fmla="*/ 1405 w 3331"/>
                  <a:gd name="T43" fmla="*/ 1397 h 1442"/>
                  <a:gd name="T44" fmla="*/ 1357 w 3331"/>
                  <a:gd name="T45" fmla="*/ 1429 h 1442"/>
                  <a:gd name="T46" fmla="*/ 1297 w 3331"/>
                  <a:gd name="T47" fmla="*/ 1442 h 1442"/>
                  <a:gd name="T48" fmla="*/ 121 w 3331"/>
                  <a:gd name="T49" fmla="*/ 1439 h 1442"/>
                  <a:gd name="T50" fmla="*/ 67 w 3331"/>
                  <a:gd name="T51" fmla="*/ 1416 h 1442"/>
                  <a:gd name="T52" fmla="*/ 26 w 3331"/>
                  <a:gd name="T53" fmla="*/ 1375 h 1442"/>
                  <a:gd name="T54" fmla="*/ 3 w 3331"/>
                  <a:gd name="T55" fmla="*/ 1321 h 1442"/>
                  <a:gd name="T56" fmla="*/ 3 w 3331"/>
                  <a:gd name="T57" fmla="*/ 1261 h 1442"/>
                  <a:gd name="T58" fmla="*/ 26 w 3331"/>
                  <a:gd name="T59" fmla="*/ 1207 h 1442"/>
                  <a:gd name="T60" fmla="*/ 67 w 3331"/>
                  <a:gd name="T61" fmla="*/ 1166 h 1442"/>
                  <a:gd name="T62" fmla="*/ 121 w 3331"/>
                  <a:gd name="T63" fmla="*/ 1143 h 1442"/>
                  <a:gd name="T64" fmla="*/ 1146 w 3331"/>
                  <a:gd name="T65" fmla="*/ 1140 h 1442"/>
                  <a:gd name="T66" fmla="*/ 1150 w 3331"/>
                  <a:gd name="T67" fmla="*/ 886 h 1442"/>
                  <a:gd name="T68" fmla="*/ 1172 w 3331"/>
                  <a:gd name="T69" fmla="*/ 831 h 1442"/>
                  <a:gd name="T70" fmla="*/ 1212 w 3331"/>
                  <a:gd name="T71" fmla="*/ 791 h 1442"/>
                  <a:gd name="T72" fmla="*/ 1267 w 3331"/>
                  <a:gd name="T73" fmla="*/ 768 h 1442"/>
                  <a:gd name="T74" fmla="*/ 1752 w 3331"/>
                  <a:gd name="T75" fmla="*/ 765 h 1442"/>
                  <a:gd name="T76" fmla="*/ 1755 w 3331"/>
                  <a:gd name="T77" fmla="*/ 283 h 1442"/>
                  <a:gd name="T78" fmla="*/ 1778 w 3331"/>
                  <a:gd name="T79" fmla="*/ 229 h 1442"/>
                  <a:gd name="T80" fmla="*/ 1819 w 3331"/>
                  <a:gd name="T81" fmla="*/ 189 h 1442"/>
                  <a:gd name="T82" fmla="*/ 1873 w 3331"/>
                  <a:gd name="T83" fmla="*/ 167 h 1442"/>
                  <a:gd name="T84" fmla="*/ 2802 w 3331"/>
                  <a:gd name="T85" fmla="*/ 164 h 1442"/>
                  <a:gd name="T86" fmla="*/ 2804 w 3331"/>
                  <a:gd name="T87" fmla="*/ 89 h 1442"/>
                  <a:gd name="T88" fmla="*/ 2825 w 3331"/>
                  <a:gd name="T89" fmla="*/ 45 h 1442"/>
                  <a:gd name="T90" fmla="*/ 2861 w 3331"/>
                  <a:gd name="T91" fmla="*/ 14 h 1442"/>
                  <a:gd name="T92" fmla="*/ 2908 w 3331"/>
                  <a:gd name="T93" fmla="*/ 0 h 1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331" h="1442">
                    <a:moveTo>
                      <a:pt x="2908" y="0"/>
                    </a:moveTo>
                    <a:lnTo>
                      <a:pt x="2933" y="2"/>
                    </a:lnTo>
                    <a:lnTo>
                      <a:pt x="2956" y="8"/>
                    </a:lnTo>
                    <a:lnTo>
                      <a:pt x="2978" y="19"/>
                    </a:lnTo>
                    <a:lnTo>
                      <a:pt x="3280" y="220"/>
                    </a:lnTo>
                    <a:lnTo>
                      <a:pt x="3298" y="234"/>
                    </a:lnTo>
                    <a:lnTo>
                      <a:pt x="3313" y="251"/>
                    </a:lnTo>
                    <a:lnTo>
                      <a:pt x="3323" y="270"/>
                    </a:lnTo>
                    <a:lnTo>
                      <a:pt x="3329" y="292"/>
                    </a:lnTo>
                    <a:lnTo>
                      <a:pt x="3331" y="314"/>
                    </a:lnTo>
                    <a:lnTo>
                      <a:pt x="3329" y="336"/>
                    </a:lnTo>
                    <a:lnTo>
                      <a:pt x="3323" y="357"/>
                    </a:lnTo>
                    <a:lnTo>
                      <a:pt x="3313" y="376"/>
                    </a:lnTo>
                    <a:lnTo>
                      <a:pt x="3298" y="394"/>
                    </a:lnTo>
                    <a:lnTo>
                      <a:pt x="3281" y="407"/>
                    </a:lnTo>
                    <a:lnTo>
                      <a:pt x="2978" y="608"/>
                    </a:lnTo>
                    <a:lnTo>
                      <a:pt x="2958" y="618"/>
                    </a:lnTo>
                    <a:lnTo>
                      <a:pt x="2937" y="626"/>
                    </a:lnTo>
                    <a:lnTo>
                      <a:pt x="2915" y="628"/>
                    </a:lnTo>
                    <a:lnTo>
                      <a:pt x="2897" y="626"/>
                    </a:lnTo>
                    <a:lnTo>
                      <a:pt x="2878" y="621"/>
                    </a:lnTo>
                    <a:lnTo>
                      <a:pt x="2861" y="614"/>
                    </a:lnTo>
                    <a:lnTo>
                      <a:pt x="2840" y="600"/>
                    </a:lnTo>
                    <a:lnTo>
                      <a:pt x="2825" y="582"/>
                    </a:lnTo>
                    <a:lnTo>
                      <a:pt x="2812" y="561"/>
                    </a:lnTo>
                    <a:lnTo>
                      <a:pt x="2804" y="538"/>
                    </a:lnTo>
                    <a:lnTo>
                      <a:pt x="2802" y="514"/>
                    </a:lnTo>
                    <a:lnTo>
                      <a:pt x="2802" y="464"/>
                    </a:lnTo>
                    <a:lnTo>
                      <a:pt x="2054" y="464"/>
                    </a:lnTo>
                    <a:lnTo>
                      <a:pt x="2054" y="916"/>
                    </a:lnTo>
                    <a:lnTo>
                      <a:pt x="2051" y="946"/>
                    </a:lnTo>
                    <a:lnTo>
                      <a:pt x="2043" y="974"/>
                    </a:lnTo>
                    <a:lnTo>
                      <a:pt x="2029" y="999"/>
                    </a:lnTo>
                    <a:lnTo>
                      <a:pt x="2010" y="1022"/>
                    </a:lnTo>
                    <a:lnTo>
                      <a:pt x="1988" y="1039"/>
                    </a:lnTo>
                    <a:lnTo>
                      <a:pt x="1962" y="1054"/>
                    </a:lnTo>
                    <a:lnTo>
                      <a:pt x="1934" y="1062"/>
                    </a:lnTo>
                    <a:lnTo>
                      <a:pt x="1903" y="1065"/>
                    </a:lnTo>
                    <a:lnTo>
                      <a:pt x="1449" y="1065"/>
                    </a:lnTo>
                    <a:lnTo>
                      <a:pt x="1449" y="1291"/>
                    </a:lnTo>
                    <a:lnTo>
                      <a:pt x="1446" y="1321"/>
                    </a:lnTo>
                    <a:lnTo>
                      <a:pt x="1437" y="1349"/>
                    </a:lnTo>
                    <a:lnTo>
                      <a:pt x="1423" y="1375"/>
                    </a:lnTo>
                    <a:lnTo>
                      <a:pt x="1405" y="1397"/>
                    </a:lnTo>
                    <a:lnTo>
                      <a:pt x="1382" y="1416"/>
                    </a:lnTo>
                    <a:lnTo>
                      <a:pt x="1357" y="1429"/>
                    </a:lnTo>
                    <a:lnTo>
                      <a:pt x="1328" y="1439"/>
                    </a:lnTo>
                    <a:lnTo>
                      <a:pt x="1297" y="1442"/>
                    </a:lnTo>
                    <a:lnTo>
                      <a:pt x="152" y="1442"/>
                    </a:lnTo>
                    <a:lnTo>
                      <a:pt x="121" y="1439"/>
                    </a:lnTo>
                    <a:lnTo>
                      <a:pt x="93" y="1429"/>
                    </a:lnTo>
                    <a:lnTo>
                      <a:pt x="67" y="1416"/>
                    </a:lnTo>
                    <a:lnTo>
                      <a:pt x="45" y="1397"/>
                    </a:lnTo>
                    <a:lnTo>
                      <a:pt x="26" y="1375"/>
                    </a:lnTo>
                    <a:lnTo>
                      <a:pt x="13" y="1349"/>
                    </a:lnTo>
                    <a:lnTo>
                      <a:pt x="3" y="1321"/>
                    </a:lnTo>
                    <a:lnTo>
                      <a:pt x="0" y="1291"/>
                    </a:lnTo>
                    <a:lnTo>
                      <a:pt x="3" y="1261"/>
                    </a:lnTo>
                    <a:lnTo>
                      <a:pt x="13" y="1233"/>
                    </a:lnTo>
                    <a:lnTo>
                      <a:pt x="26" y="1207"/>
                    </a:lnTo>
                    <a:lnTo>
                      <a:pt x="45" y="1185"/>
                    </a:lnTo>
                    <a:lnTo>
                      <a:pt x="67" y="1166"/>
                    </a:lnTo>
                    <a:lnTo>
                      <a:pt x="93" y="1153"/>
                    </a:lnTo>
                    <a:lnTo>
                      <a:pt x="121" y="1143"/>
                    </a:lnTo>
                    <a:lnTo>
                      <a:pt x="152" y="1140"/>
                    </a:lnTo>
                    <a:lnTo>
                      <a:pt x="1146" y="1140"/>
                    </a:lnTo>
                    <a:lnTo>
                      <a:pt x="1146" y="916"/>
                    </a:lnTo>
                    <a:lnTo>
                      <a:pt x="1150" y="886"/>
                    </a:lnTo>
                    <a:lnTo>
                      <a:pt x="1158" y="856"/>
                    </a:lnTo>
                    <a:lnTo>
                      <a:pt x="1172" y="831"/>
                    </a:lnTo>
                    <a:lnTo>
                      <a:pt x="1190" y="809"/>
                    </a:lnTo>
                    <a:lnTo>
                      <a:pt x="1212" y="791"/>
                    </a:lnTo>
                    <a:lnTo>
                      <a:pt x="1239" y="777"/>
                    </a:lnTo>
                    <a:lnTo>
                      <a:pt x="1267" y="768"/>
                    </a:lnTo>
                    <a:lnTo>
                      <a:pt x="1297" y="765"/>
                    </a:lnTo>
                    <a:lnTo>
                      <a:pt x="1752" y="765"/>
                    </a:lnTo>
                    <a:lnTo>
                      <a:pt x="1752" y="314"/>
                    </a:lnTo>
                    <a:lnTo>
                      <a:pt x="1755" y="283"/>
                    </a:lnTo>
                    <a:lnTo>
                      <a:pt x="1764" y="255"/>
                    </a:lnTo>
                    <a:lnTo>
                      <a:pt x="1778" y="229"/>
                    </a:lnTo>
                    <a:lnTo>
                      <a:pt x="1796" y="207"/>
                    </a:lnTo>
                    <a:lnTo>
                      <a:pt x="1819" y="189"/>
                    </a:lnTo>
                    <a:lnTo>
                      <a:pt x="1844" y="175"/>
                    </a:lnTo>
                    <a:lnTo>
                      <a:pt x="1873" y="167"/>
                    </a:lnTo>
                    <a:lnTo>
                      <a:pt x="1903" y="164"/>
                    </a:lnTo>
                    <a:lnTo>
                      <a:pt x="2802" y="164"/>
                    </a:lnTo>
                    <a:lnTo>
                      <a:pt x="2802" y="113"/>
                    </a:lnTo>
                    <a:lnTo>
                      <a:pt x="2804" y="89"/>
                    </a:lnTo>
                    <a:lnTo>
                      <a:pt x="2812" y="66"/>
                    </a:lnTo>
                    <a:lnTo>
                      <a:pt x="2825" y="45"/>
                    </a:lnTo>
                    <a:lnTo>
                      <a:pt x="2840" y="28"/>
                    </a:lnTo>
                    <a:lnTo>
                      <a:pt x="2861" y="14"/>
                    </a:lnTo>
                    <a:lnTo>
                      <a:pt x="2884" y="5"/>
                    </a:lnTo>
                    <a:lnTo>
                      <a:pt x="290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33874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l="-4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65828" y="1247871"/>
            <a:ext cx="2115590" cy="3895630"/>
            <a:chOff x="8929698" y="2240926"/>
            <a:chExt cx="2820785" cy="5194172"/>
          </a:xfrm>
        </p:grpSpPr>
        <p:sp>
          <p:nvSpPr>
            <p:cNvPr id="21" name="Rectangle 20"/>
            <p:cNvSpPr/>
            <p:nvPr/>
          </p:nvSpPr>
          <p:spPr>
            <a:xfrm>
              <a:off x="8929698" y="2240926"/>
              <a:ext cx="2648219" cy="2422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929698" y="4663666"/>
              <a:ext cx="2648218" cy="27714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7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</a:rPr>
                <a:t>建立你的購物年</a:t>
              </a:r>
              <a:r>
                <a:rPr lang="zh-TW" altLang="en-US" sz="17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</a:rPr>
                <a:t>金</a:t>
              </a:r>
              <a:endParaRPr lang="en-US" altLang="zh-TW" sz="17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endParaRPr>
            </a:p>
            <a:p>
              <a:pPr algn="ctr"/>
              <a:r>
                <a:rPr lang="en-US" sz="17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</a:rPr>
                <a:t>Create your Shopping </a:t>
              </a:r>
              <a:r>
                <a:rPr lang="en-US" sz="17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</a:rPr>
                <a:t>Annuity</a:t>
              </a:r>
              <a:endParaRPr lang="en-US" sz="17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6764" y="4663664"/>
              <a:ext cx="2501153" cy="4583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59" t="29959" r="-6616" b="-11809"/>
            <a:stretch/>
          </p:blipFill>
          <p:spPr>
            <a:xfrm>
              <a:off x="8929698" y="2240926"/>
              <a:ext cx="2820785" cy="265465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3" name="Group 22"/>
          <p:cNvGrpSpPr/>
          <p:nvPr/>
        </p:nvGrpSpPr>
        <p:grpSpPr>
          <a:xfrm>
            <a:off x="2612094" y="1245798"/>
            <a:ext cx="1875865" cy="3897703"/>
            <a:chOff x="968187" y="2240926"/>
            <a:chExt cx="2501153" cy="5196937"/>
          </a:xfrm>
        </p:grpSpPr>
        <p:pic>
          <p:nvPicPr>
            <p:cNvPr id="2" name="Picture 1" descr="shutterstock_96629035Aloe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8187" y="2240926"/>
              <a:ext cx="2501152" cy="2506172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 6"/>
            <p:cNvSpPr/>
            <p:nvPr/>
          </p:nvSpPr>
          <p:spPr>
            <a:xfrm>
              <a:off x="968187" y="4663667"/>
              <a:ext cx="2501153" cy="27741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5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 panose="020B0604020202020204" pitchFamily="34" charset="0"/>
                </a:rPr>
                <a:t>發展</a:t>
              </a:r>
              <a:r>
                <a:rPr lang="en-US" altLang="zh-TW" sz="15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 panose="020B0604020202020204" pitchFamily="34" charset="0"/>
                </a:rPr>
                <a:t>10-15</a:t>
              </a:r>
              <a:r>
                <a:rPr lang="zh-TW" altLang="en-US" sz="15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 panose="020B0604020202020204" pitchFamily="34" charset="0"/>
                </a:rPr>
                <a:t>人的「忠實顧客基礎」，每位顧客每月購買</a:t>
              </a:r>
              <a:endParaRPr lang="en-US" altLang="zh-TW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endParaRPr>
            </a:p>
            <a:p>
              <a:pPr algn="ctr"/>
              <a:r>
                <a:rPr lang="en-US" altLang="zh-TW" sz="15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 panose="020B0604020202020204" pitchFamily="34" charset="0"/>
                </a:rPr>
                <a:t>30</a:t>
              </a:r>
              <a:r>
                <a:rPr lang="zh-CN" altLang="en-US" sz="15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PMingLiU" panose="02020500000000000000" pitchFamily="18" charset="-120"/>
                  <a:cs typeface="Arial" panose="020B0604020202020204" pitchFamily="34" charset="0"/>
                </a:rPr>
                <a:t> </a:t>
              </a:r>
              <a:r>
                <a:rPr lang="en-US" altLang="zh-TW" sz="15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 panose="020B0604020202020204" pitchFamily="34" charset="0"/>
                </a:rPr>
                <a:t>BV/20</a:t>
              </a:r>
              <a:r>
                <a:rPr lang="zh-CN" altLang="en-US" sz="15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PMingLiU" panose="02020500000000000000" pitchFamily="18" charset="-120"/>
                  <a:cs typeface="Arial" panose="020B0604020202020204" pitchFamily="34" charset="0"/>
                </a:rPr>
                <a:t> </a:t>
              </a:r>
              <a:r>
                <a:rPr lang="en-US" altLang="zh-TW" sz="15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 panose="020B0604020202020204" pitchFamily="34" charset="0"/>
                </a:rPr>
                <a:t>IBV</a:t>
              </a:r>
              <a:r>
                <a:rPr lang="zh-TW" altLang="en-US" sz="15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 panose="020B0604020202020204" pitchFamily="34" charset="0"/>
                </a:rPr>
                <a:t>以上的</a:t>
              </a:r>
              <a:endParaRPr lang="en-US" altLang="zh-TW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endParaRPr>
            </a:p>
            <a:p>
              <a:pPr algn="ctr"/>
              <a:r>
                <a:rPr lang="zh-TW" altLang="en-US" sz="15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 panose="020B0604020202020204" pitchFamily="34" charset="0"/>
                </a:rPr>
                <a:t>產品</a:t>
              </a:r>
              <a:r>
                <a:rPr lang="zh-TW" altLang="en-US" sz="15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 panose="020B0604020202020204" pitchFamily="34" charset="0"/>
                </a:rPr>
                <a:t>。</a:t>
              </a:r>
              <a:endParaRPr lang="en-US" altLang="zh-TW" sz="15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endParaRPr>
            </a:p>
            <a:p>
              <a:pPr algn="ctr"/>
              <a:r>
                <a:rPr lang="en-US" altLang="zh-TW" sz="12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 panose="020B0604020202020204" pitchFamily="34" charset="0"/>
                </a:rPr>
                <a:t>Develop a 10-15 repeat customers </a:t>
              </a:r>
              <a:br>
                <a:rPr lang="en-US" altLang="zh-TW" sz="12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 panose="020B0604020202020204" pitchFamily="34" charset="0"/>
                </a:rPr>
              </a:br>
              <a:r>
                <a:rPr lang="en-US" altLang="zh-TW" sz="12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 panose="020B0604020202020204" pitchFamily="34" charset="0"/>
                </a:rPr>
                <a:t>who purchase ≥ </a:t>
              </a:r>
              <a:br>
                <a:rPr lang="en-US" altLang="zh-TW" sz="12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 panose="020B0604020202020204" pitchFamily="34" charset="0"/>
                </a:rPr>
              </a:br>
              <a:r>
                <a:rPr lang="en-US" altLang="zh-TW" sz="12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 panose="020B0604020202020204" pitchFamily="34" charset="0"/>
                </a:rPr>
                <a:t>30 BV/20 IBV </a:t>
              </a:r>
              <a:r>
                <a:rPr lang="en-US" altLang="zh-TW" sz="12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  <a:cs typeface="Arial" panose="020B0604020202020204" pitchFamily="34" charset="0"/>
                </a:rPr>
                <a:t>monthly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187" y="4663665"/>
              <a:ext cx="2501153" cy="45830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4648063" y="1245798"/>
            <a:ext cx="1875866" cy="3897703"/>
            <a:chOff x="3671045" y="1880315"/>
            <a:chExt cx="2501155" cy="5196937"/>
          </a:xfrm>
        </p:grpSpPr>
        <p:sp>
          <p:nvSpPr>
            <p:cNvPr id="4" name="Rectangle 3"/>
            <p:cNvSpPr/>
            <p:nvPr/>
          </p:nvSpPr>
          <p:spPr>
            <a:xfrm>
              <a:off x="3671047" y="1880315"/>
              <a:ext cx="2501153" cy="2422742"/>
            </a:xfrm>
            <a:prstGeom prst="rect">
              <a:avLst/>
            </a:pr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671046" y="4303055"/>
              <a:ext cx="2501154" cy="27741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7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</a:rPr>
                <a:t>建立顧客佔有</a:t>
              </a:r>
              <a:r>
                <a:rPr lang="zh-TW" altLang="en-US" sz="17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</a:rPr>
                <a:t>率</a:t>
              </a:r>
              <a:endParaRPr lang="en-US" altLang="zh-TW" sz="17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endParaRPr>
            </a:p>
            <a:p>
              <a:pPr algn="ctr"/>
              <a:r>
                <a:rPr lang="en-US" altLang="zh-TW" sz="17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</a:rPr>
                <a:t>Building share of </a:t>
              </a:r>
              <a:r>
                <a:rPr lang="en-US" altLang="zh-TW" sz="17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</a:rPr>
                <a:t>customer</a:t>
              </a:r>
              <a:endParaRPr lang="zh-TW" altLang="en-US" sz="17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endParaRPr>
            </a:p>
            <a:p>
              <a:pPr algn="ctr"/>
              <a:endParaRPr lang="en-US" sz="17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1045" y="4303054"/>
              <a:ext cx="2501153" cy="45830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/>
          <p:cNvGrpSpPr/>
          <p:nvPr/>
        </p:nvGrpSpPr>
        <p:grpSpPr>
          <a:xfrm>
            <a:off x="6684031" y="1245798"/>
            <a:ext cx="1875868" cy="3897701"/>
            <a:chOff x="6373902" y="1880315"/>
            <a:chExt cx="2501157" cy="5196934"/>
          </a:xfrm>
        </p:grpSpPr>
        <p:sp>
          <p:nvSpPr>
            <p:cNvPr id="5" name="Rectangle 4"/>
            <p:cNvSpPr/>
            <p:nvPr/>
          </p:nvSpPr>
          <p:spPr>
            <a:xfrm>
              <a:off x="6373906" y="1880315"/>
              <a:ext cx="2501153" cy="2422743"/>
            </a:xfrm>
            <a:prstGeom prst="rect">
              <a:avLst/>
            </a:prstGeom>
            <a:blipFill dpi="0"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373906" y="4303053"/>
              <a:ext cx="2501153" cy="277419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7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</a:rPr>
                <a:t>顧客轉移到合</a:t>
              </a:r>
              <a:r>
                <a:rPr lang="zh-TW" altLang="en-US" sz="17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</a:rPr>
                <a:t>作</a:t>
              </a:r>
              <a:endParaRPr lang="en-US" altLang="zh-TW" sz="17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endParaRPr>
            </a:p>
            <a:p>
              <a:pPr algn="ctr"/>
              <a:r>
                <a:rPr lang="en-US" altLang="zh-TW" sz="17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</a:rPr>
                <a:t>Retail to </a:t>
              </a:r>
              <a:r>
                <a:rPr lang="en-US" altLang="zh-TW" sz="17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</a:rPr>
                <a:t>recruit</a:t>
              </a:r>
              <a:endParaRPr lang="zh-TW" altLang="en-US" sz="17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endParaRPr>
            </a:p>
            <a:p>
              <a:pPr algn="ctr"/>
              <a:endParaRPr lang="en-US" sz="17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3902" y="4303053"/>
              <a:ext cx="2501153" cy="45830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9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1487584" y="343464"/>
            <a:ext cx="6000750" cy="5715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en-US" sz="3600" cap="all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+mn-lt"/>
                <a:ea typeface="Apple LiGothic" pitchFamily="2" charset="-120"/>
              </a:rPr>
              <a:t>目標</a:t>
            </a:r>
            <a:endParaRPr lang="en-US" altLang="zh-CN" sz="3600" cap="all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+mn-lt"/>
              <a:ea typeface="Apple LiGothic" pitchFamily="2" charset="-120"/>
            </a:endParaRPr>
          </a:p>
          <a:p>
            <a:pPr algn="ctr">
              <a:defRPr/>
            </a:pPr>
            <a:r>
              <a:rPr lang="en-US" altLang="zh-CN" sz="3600" cap="all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+mn-lt"/>
                <a:ea typeface="Apple LiGothic" pitchFamily="2" charset="-120"/>
              </a:rPr>
              <a:t>Objectives</a:t>
            </a:r>
            <a:endParaRPr lang="en-US" sz="3600" cap="all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+mn-lt"/>
              <a:ea typeface="Apple LiGothic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930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5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5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414255"/>
            <a:ext cx="7043057" cy="1513115"/>
            <a:chOff x="-113416" y="6857999"/>
            <a:chExt cx="9390742" cy="2017486"/>
          </a:xfrm>
        </p:grpSpPr>
        <p:sp>
          <p:nvSpPr>
            <p:cNvPr id="3" name="Rectangle 2"/>
            <p:cNvSpPr/>
            <p:nvPr/>
          </p:nvSpPr>
          <p:spPr>
            <a:xfrm>
              <a:off x="-113416" y="6857999"/>
              <a:ext cx="9390742" cy="2017486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accent4">
                    <a:lumMod val="75000"/>
                  </a:schemeClr>
                </a:gs>
                <a:gs pos="50000">
                  <a:schemeClr val="accent4">
                    <a:lumMod val="75000"/>
                    <a:alpha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cap="all">
                <a:solidFill>
                  <a:prstClr val="white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-113416" y="6943202"/>
              <a:ext cx="7833939" cy="1682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800" dirty="0">
                  <a:solidFill>
                    <a:schemeClr val="bg1"/>
                  </a:solidFill>
                  <a:ea typeface="華康儷中黑" panose="020B0509000000000000" pitchFamily="49" charset="-120"/>
                </a:rPr>
                <a:t>利用購物年金作招</a:t>
              </a:r>
              <a:r>
                <a:rPr lang="zh-TW" altLang="en-US" sz="4800" dirty="0" smtClean="0">
                  <a:solidFill>
                    <a:schemeClr val="bg1"/>
                  </a:solidFill>
                  <a:ea typeface="華康儷中黑" panose="020B0509000000000000" pitchFamily="49" charset="-120"/>
                </a:rPr>
                <a:t>募</a:t>
              </a:r>
              <a:endParaRPr lang="en-US" altLang="zh-TW" sz="4800" dirty="0" smtClean="0">
                <a:solidFill>
                  <a:schemeClr val="bg1"/>
                </a:solidFill>
                <a:ea typeface="華康儷中黑" panose="020B0509000000000000" pitchFamily="49" charset="-120"/>
              </a:endParaRPr>
            </a:p>
            <a:p>
              <a:r>
                <a:rPr lang="en-US" sz="2800" dirty="0">
                  <a:solidFill>
                    <a:schemeClr val="bg1"/>
                  </a:solidFill>
                </a:rPr>
                <a:t>Recruiting with the Shopping </a:t>
              </a:r>
              <a:r>
                <a:rPr lang="en-US" sz="2800" dirty="0" smtClean="0">
                  <a:solidFill>
                    <a:schemeClr val="bg1"/>
                  </a:solidFill>
                </a:rPr>
                <a:t>Annuity</a:t>
              </a:r>
              <a:r>
                <a:rPr lang="en-US" sz="2800" dirty="0">
                  <a:solidFill>
                    <a:schemeClr val="bg1"/>
                  </a:solidFill>
                  <a:latin typeface="微軟正黑體"/>
                  <a:ea typeface="微軟正黑體"/>
                </a:rPr>
                <a:t>™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536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T:\Field Training\Field Training\North America\NA_ENGLISH\B5 update\images\Base-10-BDC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40" y="1771969"/>
            <a:ext cx="7281377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7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81723" y="631213"/>
            <a:ext cx="6508242" cy="669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463" tIns="34232" rIns="68463" bIns="34232">
            <a:spAutoFit/>
          </a:bodyPr>
          <a:lstStyle/>
          <a:p>
            <a:pPr marL="175913" indent="-175913" algn="ctr" defTabSz="342307">
              <a:spcBef>
                <a:spcPct val="50000"/>
              </a:spcBef>
              <a:defRPr/>
            </a:pPr>
            <a:r>
              <a:rPr lang="zh-TW" altLang="en-US" sz="1500" b="1" dirty="0">
                <a:solidFill>
                  <a:prstClr val="black"/>
                </a:solidFill>
                <a:ea typeface="Apple LiGothic" pitchFamily="2" charset="-120"/>
              </a:rPr>
              <a:t>佣金</a:t>
            </a:r>
            <a:r>
              <a:rPr lang="en-US" sz="1500" b="1" dirty="0">
                <a:solidFill>
                  <a:prstClr val="black"/>
                </a:solidFill>
                <a:ea typeface="Apple LiGothic" pitchFamily="2" charset="-120"/>
              </a:rPr>
              <a:t> = </a:t>
            </a:r>
            <a:r>
              <a:rPr lang="zh-TW" altLang="en-US" sz="1500" b="1" dirty="0">
                <a:solidFill>
                  <a:prstClr val="black"/>
                </a:solidFill>
                <a:ea typeface="Apple LiGothic" pitchFamily="2" charset="-120"/>
              </a:rPr>
              <a:t>每月</a:t>
            </a:r>
            <a:r>
              <a:rPr lang="en-US" altLang="zh-TW" sz="1500" b="1" dirty="0">
                <a:solidFill>
                  <a:prstClr val="black"/>
                </a:solidFill>
                <a:ea typeface="Apple LiGothic" pitchFamily="2" charset="-120"/>
                <a:cs typeface="Arial" panose="020B0604020202020204" pitchFamily="34" charset="0"/>
              </a:rPr>
              <a:t>HK</a:t>
            </a:r>
            <a:r>
              <a:rPr lang="en-US" sz="1500" b="1" dirty="0">
                <a:solidFill>
                  <a:prstClr val="black"/>
                </a:solidFill>
                <a:ea typeface="Apple LiGothic" pitchFamily="2" charset="-120"/>
                <a:cs typeface="Arial" panose="020B0604020202020204" pitchFamily="34" charset="0"/>
              </a:rPr>
              <a:t>$64</a:t>
            </a:r>
            <a:r>
              <a:rPr lang="en-US" altLang="zh-TW" sz="1500" b="1" dirty="0">
                <a:solidFill>
                  <a:prstClr val="black"/>
                </a:solidFill>
                <a:ea typeface="Apple LiGothic" pitchFamily="2" charset="-120"/>
                <a:cs typeface="Arial" panose="020B0604020202020204" pitchFamily="34" charset="0"/>
              </a:rPr>
              <a:t>,4</a:t>
            </a:r>
            <a:r>
              <a:rPr lang="en-US" sz="1500" b="1" dirty="0">
                <a:solidFill>
                  <a:prstClr val="black"/>
                </a:solidFill>
                <a:ea typeface="Apple LiGothic" pitchFamily="2" charset="-120"/>
                <a:cs typeface="Arial" panose="020B0604020202020204" pitchFamily="34" charset="0"/>
              </a:rPr>
              <a:t>00 </a:t>
            </a:r>
            <a:r>
              <a:rPr lang="en-US" sz="1500" b="1" dirty="0">
                <a:solidFill>
                  <a:srgbClr val="C12D22"/>
                </a:solidFill>
                <a:ea typeface="Apple LiGothic" pitchFamily="2" charset="-120"/>
                <a:cs typeface="Arial" panose="020B0604020202020204" pitchFamily="34" charset="0"/>
              </a:rPr>
              <a:t>(BV)</a:t>
            </a:r>
            <a:r>
              <a:rPr lang="zh-TW" altLang="en-US" sz="1500" b="1" dirty="0">
                <a:solidFill>
                  <a:srgbClr val="C12D22"/>
                </a:solidFill>
                <a:ea typeface="Apple LiGothic" pitchFamily="2" charset="-120"/>
                <a:cs typeface="Arial" panose="020B0604020202020204" pitchFamily="34" charset="0"/>
              </a:rPr>
              <a:t>及每月</a:t>
            </a:r>
            <a:r>
              <a:rPr lang="en-US" sz="1500" b="1" dirty="0">
                <a:solidFill>
                  <a:prstClr val="black"/>
                </a:solidFill>
                <a:ea typeface="Apple LiGothic" pitchFamily="2" charset="-120"/>
                <a:cs typeface="Arial" panose="020B0604020202020204" pitchFamily="34" charset="0"/>
              </a:rPr>
              <a:t> HK$4</a:t>
            </a:r>
            <a:r>
              <a:rPr lang="en-US" altLang="zh-TW" sz="1500" b="1" dirty="0">
                <a:solidFill>
                  <a:prstClr val="black"/>
                </a:solidFill>
                <a:ea typeface="Apple LiGothic" pitchFamily="2" charset="-120"/>
                <a:cs typeface="Arial" panose="020B0604020202020204" pitchFamily="34" charset="0"/>
              </a:rPr>
              <a:t>6</a:t>
            </a:r>
            <a:r>
              <a:rPr lang="en-US" sz="1500" b="1" dirty="0">
                <a:solidFill>
                  <a:prstClr val="black"/>
                </a:solidFill>
                <a:ea typeface="Apple LiGothic" pitchFamily="2" charset="-120"/>
                <a:cs typeface="Arial" panose="020B0604020202020204" pitchFamily="34" charset="0"/>
              </a:rPr>
              <a:t>,000 </a:t>
            </a:r>
            <a:r>
              <a:rPr lang="en-US" sz="1500" b="1" dirty="0">
                <a:solidFill>
                  <a:srgbClr val="00B050"/>
                </a:solidFill>
                <a:ea typeface="Apple LiGothic" pitchFamily="2" charset="-120"/>
                <a:cs typeface="Arial" panose="020B0604020202020204" pitchFamily="34" charset="0"/>
              </a:rPr>
              <a:t>(IBV</a:t>
            </a:r>
            <a:r>
              <a:rPr lang="en-US" sz="1500" b="1" dirty="0" smtClean="0">
                <a:solidFill>
                  <a:srgbClr val="00B050"/>
                </a:solidFill>
                <a:ea typeface="Apple LiGothic" pitchFamily="2" charset="-120"/>
                <a:cs typeface="Arial" panose="020B0604020202020204" pitchFamily="34" charset="0"/>
              </a:rPr>
              <a:t>)</a:t>
            </a:r>
          </a:p>
          <a:p>
            <a:pPr marL="175913" indent="-175913" algn="ctr" defTabSz="342307"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/>
                </a:solidFill>
                <a:ea typeface="Apple LiGothic" pitchFamily="2" charset="-120"/>
              </a:rPr>
              <a:t>Commissions = </a:t>
            </a:r>
            <a:r>
              <a:rPr lang="en-US" altLang="zh-TW" sz="1600" b="1" dirty="0" smtClean="0">
                <a:solidFill>
                  <a:prstClr val="black"/>
                </a:solidFill>
                <a:ea typeface="Apple LiGothic" pitchFamily="2" charset="-120"/>
              </a:rPr>
              <a:t>HK$64,400</a:t>
            </a:r>
            <a:r>
              <a:rPr lang="en-US" sz="1600" b="1" dirty="0" smtClean="0">
                <a:solidFill>
                  <a:prstClr val="black"/>
                </a:solidFill>
                <a:ea typeface="Apple LiGothic" pitchFamily="2" charset="-120"/>
              </a:rPr>
              <a:t>monthly </a:t>
            </a:r>
            <a:r>
              <a:rPr lang="en-US" sz="1600" b="1" dirty="0">
                <a:solidFill>
                  <a:srgbClr val="C12D22"/>
                </a:solidFill>
                <a:ea typeface="Apple LiGothic" pitchFamily="2" charset="-120"/>
              </a:rPr>
              <a:t>(BV) </a:t>
            </a:r>
            <a:r>
              <a:rPr lang="en-US" sz="1600" b="1" dirty="0">
                <a:solidFill>
                  <a:prstClr val="black"/>
                </a:solidFill>
                <a:ea typeface="Apple LiGothic" pitchFamily="2" charset="-120"/>
              </a:rPr>
              <a:t>and </a:t>
            </a:r>
            <a:r>
              <a:rPr lang="en-US" altLang="zh-TW" sz="1600" b="1" dirty="0" smtClean="0">
                <a:solidFill>
                  <a:prstClr val="black"/>
                </a:solidFill>
                <a:ea typeface="Apple LiGothic" pitchFamily="2" charset="-120"/>
              </a:rPr>
              <a:t>HK$46,000</a:t>
            </a:r>
            <a:r>
              <a:rPr lang="zh-TW" altLang="en-US" sz="1600" b="1" dirty="0" smtClean="0">
                <a:solidFill>
                  <a:prstClr val="black"/>
                </a:solidFill>
                <a:ea typeface="Apple LiGothic" pitchFamily="2" charset="-120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ea typeface="Apple LiGothic" pitchFamily="2" charset="-120"/>
              </a:rPr>
              <a:t>monthly </a:t>
            </a:r>
            <a:r>
              <a:rPr lang="en-US" sz="1600" b="1" dirty="0">
                <a:solidFill>
                  <a:srgbClr val="00B050"/>
                </a:solidFill>
                <a:ea typeface="Apple LiGothic" pitchFamily="2" charset="-120"/>
              </a:rPr>
              <a:t>(IBV</a:t>
            </a:r>
            <a:r>
              <a:rPr lang="en-US" sz="1600" b="1" dirty="0" smtClean="0">
                <a:solidFill>
                  <a:srgbClr val="00B050"/>
                </a:solidFill>
                <a:ea typeface="Apple LiGothic" pitchFamily="2" charset="-120"/>
              </a:rPr>
              <a:t>)</a:t>
            </a:r>
            <a:endParaRPr lang="en-US" sz="1600" b="1" dirty="0">
              <a:solidFill>
                <a:srgbClr val="00B050"/>
              </a:solidFill>
              <a:ea typeface="Apple LiGothic" pitchFamily="2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59469" y="1405543"/>
            <a:ext cx="2552237" cy="163436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lIns="68463" tIns="34232" rIns="68463" bIns="34232" rtlCol="0">
            <a:spAutoFit/>
          </a:bodyPr>
          <a:lstStyle/>
          <a:p>
            <a:pPr defTabSz="684629">
              <a:spcAft>
                <a:spcPts val="900"/>
              </a:spcAft>
            </a:pPr>
            <a:r>
              <a:rPr lang="zh-TW" alt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每個週期你可由</a:t>
            </a:r>
            <a:r>
              <a:rPr lang="en-US" altLang="zh-TW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BV</a:t>
            </a:r>
            <a:r>
              <a:rPr lang="zh-TW" alt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賺取</a:t>
            </a:r>
            <a:r>
              <a:rPr lang="en-US" altLang="zh-TW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$16,100</a:t>
            </a:r>
            <a:r>
              <a:rPr lang="zh-TW" alt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及每個週期由</a:t>
            </a:r>
            <a:r>
              <a:rPr lang="en-US" altLang="zh-TW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IBV</a:t>
            </a:r>
            <a:r>
              <a:rPr lang="zh-TW" alt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賺取</a:t>
            </a:r>
            <a:r>
              <a:rPr lang="en-US" altLang="zh-TW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$11,500</a:t>
            </a:r>
          </a:p>
          <a:p>
            <a:pPr defTabSz="684629">
              <a:spcAft>
                <a:spcPts val="900"/>
              </a:spcAft>
            </a:pPr>
            <a:r>
              <a:rPr 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Tahoma" panose="020B0604030504040204" pitchFamily="34" charset="0"/>
              </a:rPr>
              <a:t>You </a:t>
            </a:r>
            <a: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Tahoma" panose="020B0604030504040204" pitchFamily="34" charset="0"/>
              </a:rPr>
              <a:t>should earn </a:t>
            </a:r>
            <a:r>
              <a:rPr lang="en-US" altLang="zh-TW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Tahoma" panose="020B0604030504040204" pitchFamily="34" charset="0"/>
              </a:rPr>
              <a:t>HK$16,100</a:t>
            </a:r>
            <a:r>
              <a:rPr lang="zh-TW" alt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Tahoma" panose="020B0604030504040204" pitchFamily="34" charset="0"/>
              </a:rPr>
              <a:t> </a:t>
            </a:r>
            <a: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Tahoma" panose="020B0604030504040204" pitchFamily="34" charset="0"/>
              </a:rPr>
              <a:t>weekly (BV) and </a:t>
            </a:r>
            <a:r>
              <a:rPr lang="en-US" altLang="zh-TW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Tahoma" panose="020B0604030504040204" pitchFamily="34" charset="0"/>
              </a:rPr>
              <a:t>HK</a:t>
            </a:r>
            <a: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Tahoma" panose="020B0604030504040204" pitchFamily="34" charset="0"/>
              </a:rPr>
              <a:t>$1</a:t>
            </a:r>
            <a:r>
              <a:rPr lang="en-US" altLang="zh-TW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Tahoma" panose="020B0604030504040204" pitchFamily="34" charset="0"/>
              </a:rPr>
              <a:t>1,</a:t>
            </a:r>
            <a: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Tahoma" panose="020B0604030504040204" pitchFamily="34" charset="0"/>
              </a:rPr>
              <a:t>500 weekly (IBV</a:t>
            </a:r>
            <a:r>
              <a:rPr lang="en-US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Tahoma" panose="020B0604030504040204" pitchFamily="34" charset="0"/>
              </a:rPr>
              <a:t>)</a:t>
            </a:r>
            <a:endParaRPr lang="en-US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Tahoma" panose="020B0604030504040204" pitchFamily="34" charset="0"/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2010839" y="178990"/>
            <a:ext cx="8250009" cy="643617"/>
          </a:xfrm>
          <a:prstGeom prst="rect">
            <a:avLst/>
          </a:prstGeom>
        </p:spPr>
        <p:txBody>
          <a:bodyPr lIns="68463" tIns="34232" rIns="68463" bIns="34232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500" cap="all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+mn-lt"/>
                <a:ea typeface="Apple LiGothic" pitchFamily="2" charset="-120"/>
              </a:rPr>
              <a:t>組織完成購物年金及基本</a:t>
            </a:r>
            <a:r>
              <a:rPr lang="en-US" altLang="zh-TW" sz="1500" cap="all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+mn-lt"/>
                <a:ea typeface="Apple LiGothic" pitchFamily="2" charset="-120"/>
              </a:rPr>
              <a:t>10</a:t>
            </a:r>
            <a:r>
              <a:rPr lang="zh-TW" altLang="en-US" sz="1500" cap="all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+mn-lt"/>
                <a:ea typeface="Apple LiGothic" pitchFamily="2" charset="-120"/>
              </a:rPr>
              <a:t>顧</a:t>
            </a:r>
            <a:r>
              <a:rPr lang="zh-TW" altLang="en-US" sz="1500" cap="all" dirty="0" smtClean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+mn-lt"/>
                <a:ea typeface="Apple LiGothic" pitchFamily="2" charset="-120"/>
              </a:rPr>
              <a:t>客</a:t>
            </a:r>
            <a:endParaRPr lang="en-US" altLang="zh-TW" sz="1500" cap="all" dirty="0" smtClean="0">
              <a:ln>
                <a:solidFill>
                  <a:srgbClr val="443988"/>
                </a:solidFill>
              </a:ln>
              <a:solidFill>
                <a:srgbClr val="443988"/>
              </a:solidFill>
              <a:latin typeface="+mn-lt"/>
              <a:ea typeface="Apple LiGothic" pitchFamily="2" charset="-120"/>
            </a:endParaRPr>
          </a:p>
          <a:p>
            <a:pPr algn="ctr"/>
            <a:r>
              <a:rPr lang="en-US" altLang="zh-TW" sz="1500" cap="all" dirty="0" smtClean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+mn-lt"/>
                <a:ea typeface="Apple LiGothic" pitchFamily="2" charset="-120"/>
              </a:rPr>
              <a:t>Organization </a:t>
            </a:r>
            <a:r>
              <a:rPr lang="en-US" altLang="zh-TW" sz="1500" cap="all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+mn-lt"/>
                <a:ea typeface="Apple LiGothic" pitchFamily="2" charset="-120"/>
              </a:rPr>
              <a:t>Satisfying the Shopping </a:t>
            </a:r>
            <a:r>
              <a:rPr lang="en-US" altLang="zh-TW" sz="1500" cap="all" dirty="0" smtClean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+mn-lt"/>
                <a:ea typeface="Apple LiGothic" pitchFamily="2" charset="-120"/>
              </a:rPr>
              <a:t>Annuity</a:t>
            </a:r>
            <a:r>
              <a:rPr lang="en-US" altLang="zh-TW" sz="1500" cap="all" dirty="0" smtClean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微軟正黑體"/>
                <a:ea typeface="微軟正黑體"/>
              </a:rPr>
              <a:t>™</a:t>
            </a:r>
            <a:r>
              <a:rPr lang="en-US" altLang="zh-TW" sz="1500" cap="all" dirty="0" smtClean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+mn-lt"/>
                <a:ea typeface="Apple LiGothic" pitchFamily="2" charset="-120"/>
              </a:rPr>
              <a:t> </a:t>
            </a:r>
            <a:r>
              <a:rPr lang="en-US" altLang="zh-TW" sz="1500" cap="all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+mn-lt"/>
                <a:ea typeface="Apple LiGothic" pitchFamily="2" charset="-120"/>
              </a:rPr>
              <a:t>and base </a:t>
            </a:r>
            <a:r>
              <a:rPr lang="en-US" altLang="zh-TW" sz="1500" cap="all" dirty="0" smtClean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+mn-lt"/>
                <a:ea typeface="Apple LiGothic" pitchFamily="2" charset="-120"/>
              </a:rPr>
              <a:t>10</a:t>
            </a:r>
            <a:endParaRPr lang="zh-TW" altLang="en-US" sz="1500" cap="all" dirty="0">
              <a:ln>
                <a:solidFill>
                  <a:srgbClr val="443988"/>
                </a:solidFill>
              </a:ln>
              <a:solidFill>
                <a:srgbClr val="443988"/>
              </a:solidFill>
              <a:latin typeface="+mn-lt"/>
              <a:ea typeface="Apple LiGothic" pitchFamily="2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059" y="53869"/>
            <a:ext cx="3064757" cy="293968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lIns="68463" tIns="34232" rIns="68463" bIns="34232" rtlCol="0">
            <a:spAutoFit/>
          </a:bodyPr>
          <a:lstStyle/>
          <a:p>
            <a:pPr defTabSz="684629">
              <a:spcAft>
                <a:spcPts val="900"/>
              </a:spcAft>
            </a:pPr>
            <a:r>
              <a:rPr lang="zh-TW" alt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購物年金</a:t>
            </a:r>
            <a:r>
              <a:rPr 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/>
            </a:r>
            <a:br>
              <a:rPr 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</a:br>
            <a:r>
              <a:rPr lang="zh-TW" alt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每位超連</a:t>
            </a:r>
            <a:r>
              <a:rPr lang="zh-TW" altLang="en-US" sz="12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鎖</a:t>
            </a:r>
            <a:r>
              <a:rPr lang="zh-TW" altLang="en-US" sz="12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/>
                <a:ea typeface="微軟正黑體"/>
                <a:cs typeface="Arial" panose="020B0604020202020204" pitchFamily="34" charset="0"/>
              </a:rPr>
              <a:t>™</a:t>
            </a:r>
            <a:r>
              <a:rPr lang="zh-TW" altLang="en-US" sz="12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店</a:t>
            </a:r>
            <a:r>
              <a:rPr lang="zh-TW" alt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主每月</a:t>
            </a:r>
            <a:r>
              <a:rPr 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500 BV + 200 IBV </a:t>
            </a:r>
          </a:p>
          <a:p>
            <a:pPr defTabSz="684629"/>
            <a:r>
              <a:rPr lang="zh-TW" alt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基本</a:t>
            </a:r>
            <a:r>
              <a:rPr lang="en-US" altLang="zh-TW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10</a:t>
            </a:r>
            <a:r>
              <a:rPr lang="zh-TW" alt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顧客</a:t>
            </a:r>
            <a:r>
              <a:rPr 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/>
            </a:r>
            <a:br>
              <a:rPr 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</a:br>
            <a:r>
              <a:rPr lang="zh-TW" alt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每位超連</a:t>
            </a:r>
            <a:r>
              <a:rPr lang="zh-TW" altLang="en-US" sz="12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鎖</a:t>
            </a:r>
            <a:r>
              <a:rPr lang="zh-TW" altLang="en-US" sz="12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/>
                <a:ea typeface="微軟正黑體"/>
                <a:cs typeface="Arial" panose="020B0604020202020204" pitchFamily="34" charset="0"/>
              </a:rPr>
              <a:t>™</a:t>
            </a:r>
            <a:r>
              <a:rPr lang="zh-TW" altLang="en-US" sz="12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店</a:t>
            </a:r>
            <a:r>
              <a:rPr lang="zh-TW" alt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主的</a:t>
            </a:r>
            <a:r>
              <a:rPr lang="en-US" altLang="zh-TW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10</a:t>
            </a:r>
            <a:r>
              <a:rPr lang="zh-TW" alt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位優惠顧客產生</a:t>
            </a:r>
            <a:endParaRPr lang="en-US" altLang="zh-TW" sz="12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Arial" panose="020B0604020202020204" pitchFamily="34" charset="0"/>
            </a:endParaRPr>
          </a:p>
          <a:p>
            <a:pPr defTabSz="684629">
              <a:spcAft>
                <a:spcPts val="900"/>
              </a:spcAft>
            </a:pPr>
            <a:r>
              <a:rPr 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300 BV + 200 IBV </a:t>
            </a:r>
          </a:p>
          <a:p>
            <a:pPr defTabSz="684629">
              <a:spcAft>
                <a:spcPts val="900"/>
              </a:spcAft>
            </a:pPr>
            <a:r>
              <a:rPr lang="zh-TW" alt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總額</a:t>
            </a:r>
            <a:r>
              <a:rPr 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 = </a:t>
            </a:r>
            <a:r>
              <a:rPr lang="zh-TW" alt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每位超連</a:t>
            </a:r>
            <a:r>
              <a:rPr lang="zh-TW" altLang="en-US" sz="12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鎖</a:t>
            </a:r>
            <a:r>
              <a:rPr lang="zh-TW" altLang="en-US" sz="12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/>
                <a:ea typeface="微軟正黑體"/>
                <a:cs typeface="Arial" panose="020B0604020202020204" pitchFamily="34" charset="0"/>
              </a:rPr>
              <a:t>™</a:t>
            </a:r>
            <a:r>
              <a:rPr lang="zh-TW" altLang="en-US" sz="12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店</a:t>
            </a:r>
            <a:r>
              <a:rPr lang="zh-TW" alt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主</a:t>
            </a:r>
            <a:r>
              <a:rPr lang="en-US" sz="12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800 </a:t>
            </a:r>
            <a:r>
              <a:rPr 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BV + 400 </a:t>
            </a:r>
            <a:r>
              <a:rPr lang="en-US" sz="12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IBV</a:t>
            </a:r>
          </a:p>
          <a:p>
            <a:pPr defTabSz="912838">
              <a:spcAft>
                <a:spcPts val="100"/>
              </a:spcAft>
            </a:pPr>
            <a:r>
              <a:rPr 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Tahoma" panose="020B0604030504040204" pitchFamily="34" charset="0"/>
              </a:rPr>
              <a:t>Shopping Annuity</a:t>
            </a:r>
            <a:br>
              <a:rPr 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Tahoma" panose="020B0604030504040204" pitchFamily="34" charset="0"/>
              </a:rPr>
            </a:br>
            <a:r>
              <a:rPr 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Tahoma" panose="020B0604030504040204" pitchFamily="34" charset="0"/>
              </a:rPr>
              <a:t>500 BV + 200 IBV monthly per UFO</a:t>
            </a:r>
          </a:p>
          <a:p>
            <a:pPr defTabSz="912838">
              <a:spcAft>
                <a:spcPts val="100"/>
              </a:spcAft>
            </a:pPr>
            <a:r>
              <a:rPr 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Tahoma" panose="020B0604030504040204" pitchFamily="34" charset="0"/>
              </a:rPr>
              <a:t>Base 10</a:t>
            </a:r>
            <a:br>
              <a:rPr 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Tahoma" panose="020B0604030504040204" pitchFamily="34" charset="0"/>
              </a:rPr>
            </a:br>
            <a:r>
              <a:rPr 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Tahoma" panose="020B0604030504040204" pitchFamily="34" charset="0"/>
              </a:rPr>
              <a:t>300 BV + 200 IBV x 10 PCs per UFO</a:t>
            </a:r>
          </a:p>
          <a:p>
            <a:pPr defTabSz="912838">
              <a:spcAft>
                <a:spcPts val="100"/>
              </a:spcAft>
            </a:pPr>
            <a:r>
              <a:rPr 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Tahoma" panose="020B0604030504040204" pitchFamily="34" charset="0"/>
              </a:rPr>
              <a:t>Total = 800 BV + 400 IBV per </a:t>
            </a:r>
            <a:r>
              <a:rPr lang="en-US" sz="12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Tahoma" panose="020B0604030504040204" pitchFamily="34" charset="0"/>
              </a:rPr>
              <a:t>UFO</a:t>
            </a:r>
            <a:endParaRPr lang="en-US" sz="12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Tahoma" panose="020B0604030504040204" pitchFamily="34" charset="0"/>
            </a:endParaRPr>
          </a:p>
        </p:txBody>
      </p:sp>
      <p:sp>
        <p:nvSpPr>
          <p:cNvPr id="18" name="Text Box 17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50122" y="4608399"/>
            <a:ext cx="1156500" cy="67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51430" tIns="25715" rIns="51430" bIns="25715">
            <a:spAutoFit/>
          </a:bodyPr>
          <a:lstStyle/>
          <a:p>
            <a:pPr algn="ctr" defTabSz="257141">
              <a:spcBef>
                <a:spcPct val="50000"/>
              </a:spcBef>
              <a:defRPr/>
            </a:pPr>
            <a:r>
              <a:rPr lang="en-US" sz="900" b="1" dirty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  <a:cs typeface="Arial" panose="020B0604020202020204" pitchFamily="34" charset="0"/>
              </a:rPr>
              <a:t>50 UFO’s x 800 BV = </a:t>
            </a:r>
            <a:r>
              <a:rPr lang="zh-TW" altLang="en-US" sz="900" b="1" dirty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  <a:cs typeface="Arial" panose="020B0604020202020204" pitchFamily="34" charset="0"/>
              </a:rPr>
              <a:t>每月</a:t>
            </a:r>
            <a:r>
              <a:rPr lang="en-US" sz="9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  <a:cs typeface="Arial" panose="020B0604020202020204" pitchFamily="34" charset="0"/>
              </a:rPr>
              <a:t>40,000 BV</a:t>
            </a:r>
            <a:r>
              <a:rPr lang="zh-TW" altLang="en-US" sz="9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  <a:cs typeface="Arial" panose="020B0604020202020204" pitchFamily="34" charset="0"/>
              </a:rPr>
              <a:t> </a:t>
            </a:r>
            <a:r>
              <a:rPr lang="en-US" altLang="zh-TW" sz="900" b="1" dirty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  <a:cs typeface="Arial" panose="020B0604020202020204" pitchFamily="34" charset="0"/>
              </a:rPr>
              <a:t>Monthly</a:t>
            </a:r>
          </a:p>
          <a:p>
            <a:pPr algn="ctr" defTabSz="257141">
              <a:spcBef>
                <a:spcPct val="50000"/>
              </a:spcBef>
              <a:defRPr/>
            </a:pPr>
            <a:endParaRPr lang="en-US" sz="900" b="1" dirty="0">
              <a:solidFill>
                <a:prstClr val="black">
                  <a:lumMod val="75000"/>
                  <a:lumOff val="25000"/>
                </a:prstClr>
              </a:solidFill>
              <a:ea typeface="Apple LiGothic" pitchFamily="2" charset="-120"/>
              <a:cs typeface="Arial" panose="020B0604020202020204" pitchFamily="34" charset="0"/>
            </a:endParaRPr>
          </a:p>
        </p:txBody>
      </p:sp>
      <p:sp>
        <p:nvSpPr>
          <p:cNvPr id="19" name="Text Box 17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103904" y="4608399"/>
            <a:ext cx="1156500" cy="88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51430" tIns="25715" rIns="51430" bIns="25715">
            <a:spAutoFit/>
          </a:bodyPr>
          <a:lstStyle/>
          <a:p>
            <a:pPr algn="ctr" defTabSz="257141">
              <a:spcBef>
                <a:spcPct val="50000"/>
              </a:spcBef>
              <a:defRPr/>
            </a:pPr>
            <a:r>
              <a:rPr lang="en-US" sz="900" b="1" dirty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  <a:cs typeface="Arial" panose="020B0604020202020204" pitchFamily="34" charset="0"/>
              </a:rPr>
              <a:t>50 UFO’s x 400 IBV = </a:t>
            </a:r>
            <a:r>
              <a:rPr lang="zh-TW" altLang="en-US" sz="900" b="1" dirty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  <a:cs typeface="Arial" panose="020B0604020202020204" pitchFamily="34" charset="0"/>
              </a:rPr>
              <a:t>每月</a:t>
            </a:r>
            <a:r>
              <a:rPr lang="en-US" sz="9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  <a:cs typeface="Arial" panose="020B0604020202020204" pitchFamily="34" charset="0"/>
              </a:rPr>
              <a:t>20,000 IBV</a:t>
            </a:r>
            <a:r>
              <a:rPr lang="zh-TW" altLang="en-US" sz="9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  <a:cs typeface="Arial" panose="020B0604020202020204" pitchFamily="34" charset="0"/>
              </a:rPr>
              <a:t> </a:t>
            </a:r>
            <a:r>
              <a:rPr lang="en-US" sz="9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  <a:cs typeface="Arial" panose="020B0604020202020204" pitchFamily="34" charset="0"/>
              </a:rPr>
              <a:t>Monthly</a:t>
            </a:r>
            <a:endParaRPr lang="en-US" sz="900" b="1" dirty="0">
              <a:solidFill>
                <a:prstClr val="black">
                  <a:lumMod val="75000"/>
                  <a:lumOff val="25000"/>
                </a:prstClr>
              </a:solidFill>
              <a:ea typeface="Apple LiGothic" pitchFamily="2" charset="-120"/>
              <a:cs typeface="Arial" panose="020B0604020202020204" pitchFamily="34" charset="0"/>
            </a:endParaRPr>
          </a:p>
          <a:p>
            <a:pPr algn="ctr" defTabSz="257141">
              <a:spcBef>
                <a:spcPct val="50000"/>
              </a:spcBef>
              <a:defRPr/>
            </a:pPr>
            <a:endParaRPr lang="en-US" sz="900" b="1" dirty="0" smtClean="0">
              <a:solidFill>
                <a:prstClr val="black">
                  <a:lumMod val="75000"/>
                  <a:lumOff val="25000"/>
                </a:prstClr>
              </a:solidFill>
              <a:ea typeface="Apple LiGothic" pitchFamily="2" charset="-120"/>
              <a:cs typeface="Arial" panose="020B0604020202020204" pitchFamily="34" charset="0"/>
            </a:endParaRPr>
          </a:p>
          <a:p>
            <a:pPr algn="ctr" defTabSz="257141">
              <a:spcBef>
                <a:spcPct val="50000"/>
              </a:spcBef>
              <a:defRPr/>
            </a:pPr>
            <a:endParaRPr lang="en-US" sz="900" b="1" dirty="0">
              <a:solidFill>
                <a:prstClr val="black">
                  <a:lumMod val="75000"/>
                  <a:lumOff val="25000"/>
                </a:prstClr>
              </a:solidFill>
              <a:ea typeface="Apple LiGothic" pitchFamily="2" charset="-120"/>
              <a:cs typeface="Arial" panose="020B0604020202020204" pitchFamily="34" charset="0"/>
            </a:endParaRPr>
          </a:p>
        </p:txBody>
      </p:sp>
      <p:sp>
        <p:nvSpPr>
          <p:cNvPr id="20" name="Text Box 17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848131" y="4608399"/>
            <a:ext cx="1127531" cy="67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51430" tIns="25715" rIns="51430" bIns="25715">
            <a:spAutoFit/>
          </a:bodyPr>
          <a:lstStyle/>
          <a:p>
            <a:pPr algn="ctr" defTabSz="257141">
              <a:spcBef>
                <a:spcPct val="50000"/>
              </a:spcBef>
              <a:defRPr/>
            </a:pPr>
            <a:r>
              <a:rPr lang="en-US" sz="900" b="1" dirty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  <a:cs typeface="Arial" panose="020B0604020202020204" pitchFamily="34" charset="0"/>
              </a:rPr>
              <a:t>50 UFO’s x 800 BV </a:t>
            </a:r>
            <a:r>
              <a:rPr lang="en-US" sz="9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  <a:cs typeface="Arial" panose="020B0604020202020204" pitchFamily="34" charset="0"/>
              </a:rPr>
              <a:t>=</a:t>
            </a:r>
            <a:r>
              <a:rPr lang="zh-TW" altLang="en-US" sz="900" b="1" dirty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  <a:cs typeface="Arial" panose="020B0604020202020204" pitchFamily="34" charset="0"/>
              </a:rPr>
              <a:t>每月</a:t>
            </a:r>
            <a:r>
              <a:rPr lang="en-US" sz="9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  <a:cs typeface="Arial" panose="020B0604020202020204" pitchFamily="34" charset="0"/>
              </a:rPr>
              <a:t>40,000 BV</a:t>
            </a:r>
            <a:r>
              <a:rPr lang="zh-TW" altLang="en-US" sz="9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  <a:cs typeface="Arial" panose="020B0604020202020204" pitchFamily="34" charset="0"/>
              </a:rPr>
              <a:t> </a:t>
            </a:r>
            <a:r>
              <a:rPr lang="en-US" altLang="zh-TW" sz="900" b="1" dirty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  <a:cs typeface="Arial" panose="020B0604020202020204" pitchFamily="34" charset="0"/>
              </a:rPr>
              <a:t>Monthly</a:t>
            </a:r>
          </a:p>
          <a:p>
            <a:pPr algn="ctr" defTabSz="257141">
              <a:spcBef>
                <a:spcPct val="50000"/>
              </a:spcBef>
              <a:defRPr/>
            </a:pPr>
            <a:endParaRPr lang="en-US" sz="900" b="1" dirty="0">
              <a:solidFill>
                <a:prstClr val="black">
                  <a:lumMod val="75000"/>
                  <a:lumOff val="25000"/>
                </a:prstClr>
              </a:solidFill>
              <a:ea typeface="Apple LiGothic" pitchFamily="2" charset="-120"/>
              <a:cs typeface="Arial" panose="020B0604020202020204" pitchFamily="34" charset="0"/>
            </a:endParaRPr>
          </a:p>
        </p:txBody>
      </p:sp>
      <p:sp>
        <p:nvSpPr>
          <p:cNvPr id="21" name="Text Box 17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322428" y="4608399"/>
            <a:ext cx="1156500" cy="67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51430" tIns="25715" rIns="51430" bIns="25715">
            <a:spAutoFit/>
          </a:bodyPr>
          <a:lstStyle/>
          <a:p>
            <a:pPr algn="ctr" defTabSz="257141">
              <a:spcBef>
                <a:spcPct val="50000"/>
              </a:spcBef>
              <a:defRPr/>
            </a:pPr>
            <a:r>
              <a:rPr lang="en-US" sz="900" b="1" dirty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  <a:cs typeface="Arial" panose="020B0604020202020204" pitchFamily="34" charset="0"/>
              </a:rPr>
              <a:t>50 UFO’s x 400 IBV </a:t>
            </a:r>
            <a:r>
              <a:rPr lang="en-US" sz="9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  <a:cs typeface="Arial" panose="020B0604020202020204" pitchFamily="34" charset="0"/>
              </a:rPr>
              <a:t>=</a:t>
            </a:r>
            <a:r>
              <a:rPr lang="zh-TW" altLang="en-US" sz="900" b="1" dirty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  <a:cs typeface="Arial" panose="020B0604020202020204" pitchFamily="34" charset="0"/>
              </a:rPr>
              <a:t>每月</a:t>
            </a:r>
            <a:r>
              <a:rPr lang="en-US" sz="9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  <a:cs typeface="Arial" panose="020B0604020202020204" pitchFamily="34" charset="0"/>
              </a:rPr>
              <a:t>20,000 IBV</a:t>
            </a:r>
            <a:r>
              <a:rPr lang="zh-TW" altLang="en-US" sz="9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  <a:cs typeface="Arial" panose="020B0604020202020204" pitchFamily="34" charset="0"/>
              </a:rPr>
              <a:t> </a:t>
            </a:r>
            <a:r>
              <a:rPr lang="en-US" altLang="zh-TW" sz="900" b="1" dirty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  <a:cs typeface="Arial" panose="020B0604020202020204" pitchFamily="34" charset="0"/>
              </a:rPr>
              <a:t>Monthly</a:t>
            </a:r>
          </a:p>
          <a:p>
            <a:pPr algn="ctr" defTabSz="257141">
              <a:spcBef>
                <a:spcPct val="50000"/>
              </a:spcBef>
              <a:defRPr/>
            </a:pPr>
            <a:endParaRPr lang="en-US" sz="900" b="1" dirty="0">
              <a:solidFill>
                <a:prstClr val="black">
                  <a:lumMod val="75000"/>
                  <a:lumOff val="25000"/>
                </a:prstClr>
              </a:solidFill>
              <a:ea typeface="Apple LiGothic" pitchFamily="2" charset="-12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73824" y="4634913"/>
            <a:ext cx="385994" cy="390486"/>
          </a:xfrm>
          <a:prstGeom prst="rect">
            <a:avLst/>
          </a:prstGeom>
          <a:noFill/>
        </p:spPr>
        <p:txBody>
          <a:bodyPr wrap="none" lIns="51430" tIns="25715" rIns="51430" bIns="25715" rtlCol="0">
            <a:spAutoFit/>
          </a:bodyPr>
          <a:lstStyle/>
          <a:p>
            <a:pPr algn="ctr" defTabSz="514295"/>
            <a:r>
              <a:rPr lang="zh-TW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</a:rPr>
              <a:t>加上</a:t>
            </a:r>
          </a:p>
          <a:p>
            <a:pPr algn="ctr" defTabSz="514295"/>
            <a:r>
              <a:rPr lang="en-US" altLang="zh-TW" sz="11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PMingLiU" panose="02020500000000000000" pitchFamily="18" charset="-120"/>
              </a:rPr>
              <a:t>Plus</a:t>
            </a:r>
            <a:endParaRPr lang="en-US" sz="1100" b="1" dirty="0">
              <a:solidFill>
                <a:prstClr val="black">
                  <a:lumMod val="75000"/>
                  <a:lumOff val="25000"/>
                </a:prstClr>
              </a:solidFill>
              <a:ea typeface="Apple LiGothic" pitchFamily="2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42847" y="4634913"/>
            <a:ext cx="385993" cy="390486"/>
          </a:xfrm>
          <a:prstGeom prst="rect">
            <a:avLst/>
          </a:prstGeom>
          <a:noFill/>
        </p:spPr>
        <p:txBody>
          <a:bodyPr wrap="none" lIns="51430" tIns="25715" rIns="51430" bIns="25715" rtlCol="0">
            <a:spAutoFit/>
          </a:bodyPr>
          <a:lstStyle/>
          <a:p>
            <a:pPr algn="ctr" defTabSz="514295"/>
            <a:r>
              <a:rPr lang="zh-TW" altLang="en-US" sz="1100" b="1" dirty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</a:rPr>
              <a:t>加上</a:t>
            </a:r>
          </a:p>
          <a:p>
            <a:pPr algn="ctr" defTabSz="514295"/>
            <a:r>
              <a:rPr lang="en-US" sz="11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</a:rPr>
              <a:t>Plus</a:t>
            </a:r>
            <a:endParaRPr lang="en-US" sz="1100" b="1" dirty="0">
              <a:solidFill>
                <a:prstClr val="black">
                  <a:lumMod val="75000"/>
                  <a:lumOff val="25000"/>
                </a:prstClr>
              </a:solidFill>
              <a:ea typeface="Apple LiGothic" pitchFamily="2" charset="-120"/>
            </a:endParaRPr>
          </a:p>
        </p:txBody>
      </p:sp>
      <p:pic>
        <p:nvPicPr>
          <p:cNvPr id="7170" name="Picture 2" descr="T:\Field Training\Field Training\North America\NA_ENGLISH\B5 update\images\Base-10-BV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98" y="2184422"/>
            <a:ext cx="7265300" cy="235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429475" y="4848427"/>
            <a:ext cx="1737779" cy="17697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700" dirty="0">
                <a:solidFill>
                  <a:prstClr val="black"/>
                </a:solidFill>
                <a:ea typeface="PMingLiU" panose="02020500000000000000" pitchFamily="18" charset="-120"/>
                <a:cs typeface="Arial" panose="020B0604020202020204" pitchFamily="34" charset="0"/>
              </a:rPr>
              <a:t>此投影片上</a:t>
            </a:r>
            <a:r>
              <a:rPr lang="en-US" sz="700" dirty="0">
                <a:solidFill>
                  <a:prstClr val="black"/>
                </a:solidFill>
                <a:ea typeface="Apple LiGothic" pitchFamily="2" charset="-120"/>
                <a:cs typeface="Arial" panose="020B0604020202020204" pitchFamily="34" charset="0"/>
              </a:rPr>
              <a:t>BV</a:t>
            </a:r>
            <a:r>
              <a:rPr lang="zh-CN" altLang="en-US" sz="700" dirty="0">
                <a:solidFill>
                  <a:prstClr val="black"/>
                </a:solidFill>
                <a:ea typeface="PMingLiU" panose="02020500000000000000" pitchFamily="18" charset="-120"/>
                <a:cs typeface="Arial" panose="020B0604020202020204" pitchFamily="34" charset="0"/>
              </a:rPr>
              <a:t>及</a:t>
            </a:r>
            <a:r>
              <a:rPr lang="en-US" sz="700" dirty="0">
                <a:solidFill>
                  <a:prstClr val="black"/>
                </a:solidFill>
                <a:ea typeface="Apple LiGothic" pitchFamily="2" charset="-120"/>
                <a:cs typeface="Arial" panose="020B0604020202020204" pitchFamily="34" charset="0"/>
              </a:rPr>
              <a:t>IBV</a:t>
            </a:r>
            <a:r>
              <a:rPr lang="zh-CN" altLang="en-US" sz="700" dirty="0">
                <a:solidFill>
                  <a:prstClr val="black"/>
                </a:solidFill>
                <a:ea typeface="PMingLiU" panose="02020500000000000000" pitchFamily="18" charset="-120"/>
                <a:cs typeface="Arial" panose="020B0604020202020204" pitchFamily="34" charset="0"/>
              </a:rPr>
              <a:t>庫顯示週期業績累積</a:t>
            </a:r>
            <a:endParaRPr lang="en-US" sz="600" dirty="0">
              <a:solidFill>
                <a:prstClr val="black"/>
              </a:solidFill>
              <a:ea typeface="Apple LiGothic" pitchFamily="2" charset="-12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55779" y="4958834"/>
            <a:ext cx="211147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prstClr val="black"/>
                </a:solidFill>
              </a:rPr>
              <a:t>BV and IBV banks on this slide display weekly volume accruals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58354" y="1316270"/>
            <a:ext cx="1937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/>
              <a:t>=</a:t>
            </a:r>
            <a:r>
              <a:rPr lang="zh-TW" altLang="en-US" sz="2400" b="1" dirty="0" smtClean="0"/>
              <a:t> </a:t>
            </a:r>
            <a:r>
              <a:rPr lang="en-US" altLang="zh-TW" sz="2400" b="1" dirty="0" smtClean="0"/>
              <a:t>HK$110,400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40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14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818634" y="48863"/>
            <a:ext cx="7216348" cy="5011229"/>
            <a:chOff x="951470" y="951471"/>
            <a:chExt cx="8872152" cy="5758249"/>
          </a:xfrm>
        </p:grpSpPr>
        <p:pic>
          <p:nvPicPr>
            <p:cNvPr id="2" name="圖片 1" descr="超連鎖事業 - Internet Explorer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23" t="17658" r="21221" b="4325"/>
            <a:stretch/>
          </p:blipFill>
          <p:spPr>
            <a:xfrm>
              <a:off x="951470" y="951471"/>
              <a:ext cx="8872152" cy="5758249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3194221" y="6079525"/>
              <a:ext cx="1767015" cy="197708"/>
            </a:xfrm>
            <a:prstGeom prst="rect">
              <a:avLst/>
            </a:prstGeom>
            <a:solidFill>
              <a:srgbClr val="FFFF00">
                <a:alpha val="3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2914"/>
            <a:ext cx="9144001" cy="647903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39463" y="240956"/>
            <a:ext cx="8177081" cy="29931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11000" b="1" spc="38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Apple LiGothic" pitchFamily="2" charset="-120"/>
              </a:rPr>
              <a:t>永續收</a:t>
            </a:r>
            <a:r>
              <a:rPr lang="zh-TW" altLang="en-US" sz="11000" b="1" spc="38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Apple LiGothic" pitchFamily="2" charset="-120"/>
              </a:rPr>
              <a:t>入</a:t>
            </a:r>
            <a:endParaRPr lang="en-US" altLang="zh-TW" sz="11000" b="1" spc="38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Apple LiGothic" pitchFamily="2" charset="-120"/>
            </a:endParaRPr>
          </a:p>
          <a:p>
            <a:pPr algn="ctr"/>
            <a:r>
              <a:rPr lang="en-US" altLang="zh-HK" sz="8000" b="1" spc="38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Apple LiGothic" pitchFamily="2" charset="-120"/>
              </a:rPr>
              <a:t>Ongoing Income</a:t>
            </a:r>
            <a:endParaRPr lang="zh-HK" altLang="en-US" sz="8000" b="1" spc="38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Apple LiGothic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757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Rectangle 155"/>
          <p:cNvSpPr>
            <a:spLocks noChangeArrowheads="1"/>
          </p:cNvSpPr>
          <p:nvPr/>
        </p:nvSpPr>
        <p:spPr bwMode="auto">
          <a:xfrm>
            <a:off x="1331916" y="1815704"/>
            <a:ext cx="6624637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s-ES" altLang="zh-TW" sz="2800" b="1" dirty="0">
              <a:solidFill>
                <a:srgbClr val="663300"/>
              </a:solidFill>
              <a:ea typeface="新細明體" charset="-120"/>
            </a:endParaRPr>
          </a:p>
        </p:txBody>
      </p:sp>
      <p:pic>
        <p:nvPicPr>
          <p:cNvPr id="5" name="圖片 4" descr="William Exe Photo 07.JPG"/>
          <p:cNvPicPr>
            <a:picLocks noChangeAspect="1"/>
          </p:cNvPicPr>
          <p:nvPr/>
        </p:nvPicPr>
        <p:blipFill rotWithShape="1">
          <a:blip r:embed="rId2" cstate="print"/>
          <a:srcRect t="7963"/>
          <a:stretch/>
        </p:blipFill>
        <p:spPr>
          <a:xfrm>
            <a:off x="1365876" y="228600"/>
            <a:ext cx="2049120" cy="2828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-1082251" y="3628924"/>
            <a:ext cx="703426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32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顧</a:t>
            </a:r>
            <a:r>
              <a:rPr lang="zh-TW" altLang="en-US" sz="32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問經理</a:t>
            </a:r>
            <a:r>
              <a:rPr lang="zh-TW" altLang="en-US" sz="32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級</a:t>
            </a:r>
            <a:r>
              <a:rPr lang="en-US" altLang="zh-TW" sz="36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/>
            </a:r>
            <a:br>
              <a:rPr lang="en-US" altLang="zh-TW" sz="36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</a:br>
            <a:r>
              <a:rPr lang="en-US" altLang="zh-TW" sz="28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Supervising Coordinator</a:t>
            </a:r>
            <a:endParaRPr lang="en-US" sz="2800" b="1" dirty="0">
              <a:solidFill>
                <a:srgbClr val="003366"/>
              </a:solidFill>
              <a:ea typeface="Apple LiGothic" pitchFamily="2" charset="-120"/>
              <a:cs typeface="Heiti TC Light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-752478" y="3057524"/>
            <a:ext cx="63747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33CCFF"/>
                </a:solidFill>
                <a:ea typeface="華康儷中黑" panose="020B0509000000000000" pitchFamily="49" charset="-120"/>
                <a:cs typeface="Heiti TC Light"/>
              </a:rPr>
              <a:t>William Chan</a:t>
            </a:r>
          </a:p>
        </p:txBody>
      </p:sp>
      <p:sp>
        <p:nvSpPr>
          <p:cNvPr id="9" name="文字方塊 6"/>
          <p:cNvSpPr txBox="1"/>
          <p:nvPr/>
        </p:nvSpPr>
        <p:spPr>
          <a:xfrm>
            <a:off x="4226124" y="95250"/>
            <a:ext cx="51845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2060"/>
                </a:solidFill>
                <a:ea typeface="微軟正黑體" pitchFamily="34" charset="-120"/>
              </a:rPr>
              <a:t>畢業於香港中文大學 </a:t>
            </a:r>
            <a:endParaRPr lang="en-US" altLang="zh-CN" dirty="0" smtClean="0">
              <a:solidFill>
                <a:srgbClr val="002060"/>
              </a:solidFill>
              <a:ea typeface="Apple LiGothic" pitchFamily="2" charset="-120"/>
            </a:endParaRPr>
          </a:p>
          <a:p>
            <a:r>
              <a:rPr lang="en-US" altLang="zh-CN" sz="1200" i="1" dirty="0" smtClean="0">
                <a:solidFill>
                  <a:srgbClr val="002060"/>
                </a:solidFill>
                <a:ea typeface="Apple LiGothic" pitchFamily="2" charset="-120"/>
              </a:rPr>
              <a:t>Graduated in the Chinese University  of HK</a:t>
            </a:r>
          </a:p>
          <a:p>
            <a:r>
              <a:rPr lang="zh-CN" altLang="en-US" dirty="0" smtClean="0">
                <a:solidFill>
                  <a:srgbClr val="002060"/>
                </a:solidFill>
                <a:ea typeface="微軟正黑體" pitchFamily="34" charset="-120"/>
              </a:rPr>
              <a:t>主修社會工作、副修心理學</a:t>
            </a:r>
            <a:endParaRPr lang="en-US" altLang="zh-CN" dirty="0" smtClean="0">
              <a:solidFill>
                <a:srgbClr val="002060"/>
              </a:solidFill>
              <a:ea typeface="Apple LiGothic" pitchFamily="2" charset="-120"/>
            </a:endParaRPr>
          </a:p>
          <a:p>
            <a:r>
              <a:rPr lang="en-US" altLang="zh-CN" sz="1200" i="1" dirty="0" smtClean="0">
                <a:solidFill>
                  <a:srgbClr val="002060"/>
                </a:solidFill>
                <a:ea typeface="Apple LiGothic" pitchFamily="2" charset="-120"/>
              </a:rPr>
              <a:t>Major in Social Work, Minor in Psychology</a:t>
            </a:r>
            <a:endParaRPr lang="en-US" altLang="zh-CN" sz="800" dirty="0" smtClean="0">
              <a:solidFill>
                <a:srgbClr val="002060"/>
              </a:solidFill>
              <a:ea typeface="Apple LiGothic" pitchFamily="2" charset="-120"/>
            </a:endParaRPr>
          </a:p>
          <a:p>
            <a:r>
              <a:rPr lang="zh-CN" altLang="en-US" dirty="0" smtClean="0">
                <a:solidFill>
                  <a:srgbClr val="002060"/>
                </a:solidFill>
                <a:ea typeface="微軟正黑體" pitchFamily="34" charset="-120"/>
              </a:rPr>
              <a:t>畢業後於社會福利機構擔任社會工作主任</a:t>
            </a:r>
            <a:endParaRPr lang="en-US" altLang="zh-CN" dirty="0" smtClean="0">
              <a:solidFill>
                <a:srgbClr val="002060"/>
              </a:solidFill>
              <a:ea typeface="Apple LiGothic" pitchFamily="2" charset="-120"/>
            </a:endParaRPr>
          </a:p>
          <a:p>
            <a:r>
              <a:rPr lang="en-US" altLang="zh-CN" sz="1200" i="1" dirty="0" smtClean="0">
                <a:solidFill>
                  <a:srgbClr val="002060"/>
                </a:solidFill>
                <a:ea typeface="Apple LiGothic" pitchFamily="2" charset="-120"/>
              </a:rPr>
              <a:t>Employed as Social Welfare Officer After Graduation</a:t>
            </a:r>
          </a:p>
          <a:p>
            <a:endParaRPr lang="en-US" altLang="zh-CN" dirty="0" smtClean="0">
              <a:solidFill>
                <a:srgbClr val="002060"/>
              </a:solidFill>
              <a:ea typeface="Apple LiGothic" pitchFamily="2" charset="-120"/>
            </a:endParaRPr>
          </a:p>
          <a:p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1997 – 2012 </a:t>
            </a:r>
            <a:r>
              <a:rPr lang="en-US" altLang="zh-CN" dirty="0" smtClean="0">
                <a:solidFill>
                  <a:srgbClr val="002060"/>
                </a:solidFill>
                <a:ea typeface="Apple LiGothic" pitchFamily="2" charset="-120"/>
              </a:rPr>
              <a:t>	</a:t>
            </a:r>
            <a:r>
              <a:rPr lang="zh-CN" altLang="en-US" sz="1600" dirty="0" smtClean="0">
                <a:solidFill>
                  <a:srgbClr val="002060"/>
                </a:solidFill>
                <a:ea typeface="微軟正黑體" pitchFamily="34" charset="-120"/>
              </a:rPr>
              <a:t>跨國保險公司業務經理</a:t>
            </a:r>
            <a:endParaRPr lang="en-US" altLang="zh-CN" dirty="0" smtClean="0">
              <a:solidFill>
                <a:srgbClr val="002060"/>
              </a:solidFill>
              <a:ea typeface="Apple LiGothic" pitchFamily="2" charset="-120"/>
            </a:endParaRPr>
          </a:p>
          <a:p>
            <a:r>
              <a:rPr lang="en-US" altLang="zh-CN" dirty="0" smtClean="0">
                <a:solidFill>
                  <a:srgbClr val="002060"/>
                </a:solidFill>
                <a:ea typeface="Apple LiGothic" pitchFamily="2" charset="-120"/>
              </a:rPr>
              <a:t>		</a:t>
            </a:r>
            <a:r>
              <a:rPr lang="en-US" altLang="zh-CN" sz="1200" i="1" dirty="0" smtClean="0">
                <a:solidFill>
                  <a:srgbClr val="002060"/>
                </a:solidFill>
                <a:ea typeface="Apple LiGothic" pitchFamily="2" charset="-120"/>
              </a:rPr>
              <a:t>Business Manager  - </a:t>
            </a:r>
          </a:p>
          <a:p>
            <a:r>
              <a:rPr lang="en-US" altLang="zh-CN" sz="1200" i="1" dirty="0" smtClean="0">
                <a:solidFill>
                  <a:srgbClr val="002060"/>
                </a:solidFill>
                <a:ea typeface="Apple LiGothic" pitchFamily="2" charset="-120"/>
              </a:rPr>
              <a:t>		Multinational Insurance Company</a:t>
            </a:r>
            <a:endParaRPr lang="en-US" altLang="zh-CN" sz="800" i="1" dirty="0" smtClean="0">
              <a:solidFill>
                <a:srgbClr val="002060"/>
              </a:solidFill>
              <a:ea typeface="Apple LiGothic" pitchFamily="2" charset="-120"/>
            </a:endParaRPr>
          </a:p>
          <a:p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2012 – </a:t>
            </a:r>
            <a:r>
              <a:rPr lang="zh-CN" altLang="en-US" sz="1600" dirty="0" smtClean="0">
                <a:solidFill>
                  <a:srgbClr val="002060"/>
                </a:solidFill>
                <a:ea typeface="微軟正黑體" pitchFamily="34" charset="-120"/>
              </a:rPr>
              <a:t>現在   </a:t>
            </a:r>
            <a:r>
              <a:rPr lang="en-US" altLang="zh-CN" dirty="0" smtClean="0">
                <a:solidFill>
                  <a:srgbClr val="002060"/>
                </a:solidFill>
                <a:ea typeface="Apple LiGothic" pitchFamily="2" charset="-120"/>
              </a:rPr>
              <a:t>	</a:t>
            </a:r>
            <a:r>
              <a:rPr lang="zh-CN" altLang="en-US" sz="1600" dirty="0" smtClean="0">
                <a:solidFill>
                  <a:srgbClr val="002060"/>
                </a:solidFill>
                <a:ea typeface="微軟正黑體" pitchFamily="34" charset="-120"/>
              </a:rPr>
              <a:t>保險經紀公司資深顧問</a:t>
            </a:r>
            <a:endParaRPr lang="en-US" altLang="zh-CN" dirty="0" smtClean="0">
              <a:solidFill>
                <a:srgbClr val="002060"/>
              </a:solidFill>
              <a:ea typeface="Apple LiGothic" pitchFamily="2" charset="-120"/>
            </a:endParaRPr>
          </a:p>
          <a:p>
            <a:r>
              <a:rPr lang="en-US" altLang="zh-CN" dirty="0" smtClean="0">
                <a:solidFill>
                  <a:srgbClr val="002060"/>
                </a:solidFill>
                <a:ea typeface="Apple LiGothic" pitchFamily="2" charset="-120"/>
              </a:rPr>
              <a:t>		</a:t>
            </a:r>
            <a:r>
              <a:rPr lang="en-US" altLang="zh-CN" sz="1200" i="1" dirty="0" smtClean="0">
                <a:solidFill>
                  <a:srgbClr val="002060"/>
                </a:solidFill>
                <a:ea typeface="Apple LiGothic" pitchFamily="2" charset="-120"/>
              </a:rPr>
              <a:t>Senior Consultant – </a:t>
            </a:r>
          </a:p>
          <a:p>
            <a:r>
              <a:rPr lang="en-US" altLang="zh-CN" sz="1200" i="1" dirty="0" smtClean="0">
                <a:solidFill>
                  <a:srgbClr val="002060"/>
                </a:solidFill>
                <a:ea typeface="Apple LiGothic" pitchFamily="2" charset="-120"/>
              </a:rPr>
              <a:t>		Insurance Broker  Company</a:t>
            </a:r>
            <a:endParaRPr lang="en-US" altLang="zh-CN" dirty="0" smtClean="0">
              <a:solidFill>
                <a:srgbClr val="002060"/>
              </a:solidFill>
              <a:ea typeface="Apple LiGothic" pitchFamily="2" charset="-120"/>
            </a:endParaRPr>
          </a:p>
          <a:p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2013</a:t>
            </a:r>
            <a:r>
              <a:rPr lang="zh-CN" altLang="en-US" sz="1600" dirty="0" smtClean="0">
                <a:solidFill>
                  <a:srgbClr val="002060"/>
                </a:solidFill>
                <a:ea typeface="微軟正黑體" pitchFamily="34" charset="-120"/>
              </a:rPr>
              <a:t>年</a:t>
            </a:r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9</a:t>
            </a:r>
            <a:r>
              <a:rPr lang="zh-CN" altLang="en-US" sz="1600" dirty="0" smtClean="0">
                <a:solidFill>
                  <a:srgbClr val="002060"/>
                </a:solidFill>
                <a:ea typeface="微軟正黑體" pitchFamily="34" charset="-120"/>
              </a:rPr>
              <a:t>月</a:t>
            </a:r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	</a:t>
            </a:r>
            <a:r>
              <a:rPr lang="zh-CN" altLang="en-US" sz="1600" dirty="0" smtClean="0">
                <a:solidFill>
                  <a:srgbClr val="002060"/>
                </a:solidFill>
                <a:ea typeface="微軟正黑體" pitchFamily="34" charset="-120"/>
              </a:rPr>
              <a:t>加盟美安香港 </a:t>
            </a:r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(Join in)</a:t>
            </a:r>
          </a:p>
          <a:p>
            <a:endParaRPr lang="en-US" altLang="zh-CN" sz="400" dirty="0" smtClean="0">
              <a:solidFill>
                <a:srgbClr val="002060"/>
              </a:solidFill>
              <a:ea typeface="Apple LiGothic" pitchFamily="2" charset="-120"/>
            </a:endParaRPr>
          </a:p>
          <a:p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2014</a:t>
            </a:r>
            <a:r>
              <a:rPr lang="zh-CN" altLang="en-US" sz="1600" dirty="0" smtClean="0">
                <a:solidFill>
                  <a:srgbClr val="002060"/>
                </a:solidFill>
                <a:ea typeface="微軟正黑體" pitchFamily="34" charset="-120"/>
              </a:rPr>
              <a:t>年</a:t>
            </a:r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1</a:t>
            </a:r>
            <a:r>
              <a:rPr lang="zh-CN" altLang="en-US" sz="1600" dirty="0" smtClean="0">
                <a:solidFill>
                  <a:srgbClr val="002060"/>
                </a:solidFill>
                <a:ea typeface="微軟正黑體" pitchFamily="34" charset="-120"/>
              </a:rPr>
              <a:t>月</a:t>
            </a:r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	</a:t>
            </a:r>
            <a:r>
              <a:rPr lang="zh-CN" altLang="en-US" sz="1600" dirty="0" smtClean="0">
                <a:solidFill>
                  <a:srgbClr val="002060"/>
                </a:solidFill>
                <a:ea typeface="微軟正黑體" pitchFamily="34" charset="-120"/>
              </a:rPr>
              <a:t>晉升為助理級</a:t>
            </a:r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(C)</a:t>
            </a:r>
          </a:p>
          <a:p>
            <a:endParaRPr lang="en-US" altLang="zh-CN" sz="400" dirty="0" smtClean="0">
              <a:solidFill>
                <a:srgbClr val="002060"/>
              </a:solidFill>
              <a:ea typeface="Apple LiGothic" pitchFamily="2" charset="-120"/>
            </a:endParaRPr>
          </a:p>
          <a:p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2014</a:t>
            </a:r>
            <a:r>
              <a:rPr lang="zh-CN" altLang="en-US" sz="1600" dirty="0" smtClean="0">
                <a:solidFill>
                  <a:srgbClr val="002060"/>
                </a:solidFill>
                <a:ea typeface="微軟正黑體" pitchFamily="34" charset="-120"/>
              </a:rPr>
              <a:t>年</a:t>
            </a:r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3</a:t>
            </a:r>
            <a:r>
              <a:rPr lang="zh-CN" altLang="en-US" sz="1600" dirty="0" smtClean="0">
                <a:solidFill>
                  <a:srgbClr val="002060"/>
                </a:solidFill>
                <a:ea typeface="微軟正黑體" pitchFamily="34" charset="-120"/>
              </a:rPr>
              <a:t>月</a:t>
            </a:r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	</a:t>
            </a:r>
            <a:r>
              <a:rPr lang="zh-CN" altLang="en-US" sz="1600" dirty="0" smtClean="0">
                <a:solidFill>
                  <a:srgbClr val="002060"/>
                </a:solidFill>
                <a:ea typeface="微軟正黑體" pitchFamily="34" charset="-120"/>
              </a:rPr>
              <a:t>晉升為經理級</a:t>
            </a:r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(EC)</a:t>
            </a:r>
          </a:p>
          <a:p>
            <a:endParaRPr lang="en-US" altLang="zh-CN" sz="400" dirty="0" smtClean="0">
              <a:solidFill>
                <a:srgbClr val="002060"/>
              </a:solidFill>
              <a:ea typeface="Apple LiGothic" pitchFamily="2" charset="-120"/>
            </a:endParaRPr>
          </a:p>
          <a:p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2014</a:t>
            </a:r>
            <a:r>
              <a:rPr lang="zh-CN" altLang="en-US" sz="1600" dirty="0" smtClean="0">
                <a:solidFill>
                  <a:srgbClr val="002060"/>
                </a:solidFill>
                <a:ea typeface="微軟正黑體" pitchFamily="34" charset="-120"/>
              </a:rPr>
              <a:t>年</a:t>
            </a:r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8</a:t>
            </a:r>
            <a:r>
              <a:rPr lang="zh-CN" altLang="en-US" sz="1600" dirty="0" smtClean="0">
                <a:solidFill>
                  <a:srgbClr val="002060"/>
                </a:solidFill>
                <a:ea typeface="微軟正黑體" pitchFamily="34" charset="-120"/>
              </a:rPr>
              <a:t>月</a:t>
            </a:r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	</a:t>
            </a:r>
            <a:r>
              <a:rPr lang="zh-CN" altLang="en-US" sz="1600" dirty="0" smtClean="0">
                <a:solidFill>
                  <a:srgbClr val="002060"/>
                </a:solidFill>
                <a:ea typeface="微軟正黑體" pitchFamily="34" charset="-120"/>
              </a:rPr>
              <a:t>晉升為主管經理級</a:t>
            </a:r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(MC)</a:t>
            </a:r>
          </a:p>
          <a:p>
            <a:endParaRPr lang="en-US" altLang="zh-CN" sz="400" dirty="0" smtClean="0">
              <a:solidFill>
                <a:srgbClr val="002060"/>
              </a:solidFill>
              <a:ea typeface="Apple LiGothic" pitchFamily="2" charset="-120"/>
            </a:endParaRPr>
          </a:p>
          <a:p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2014</a:t>
            </a:r>
            <a:r>
              <a:rPr lang="zh-CN" altLang="en-US" sz="1600" dirty="0" smtClean="0">
                <a:solidFill>
                  <a:srgbClr val="002060"/>
                </a:solidFill>
                <a:ea typeface="微軟正黑體" pitchFamily="34" charset="-120"/>
              </a:rPr>
              <a:t>年</a:t>
            </a:r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10</a:t>
            </a:r>
            <a:r>
              <a:rPr lang="zh-CN" altLang="en-US" sz="1600" dirty="0" smtClean="0">
                <a:solidFill>
                  <a:srgbClr val="002060"/>
                </a:solidFill>
                <a:ea typeface="微軟正黑體" pitchFamily="34" charset="-120"/>
              </a:rPr>
              <a:t>月</a:t>
            </a:r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	</a:t>
            </a:r>
            <a:r>
              <a:rPr lang="zh-CN" altLang="en-US" sz="1600" dirty="0" smtClean="0">
                <a:solidFill>
                  <a:srgbClr val="002060"/>
                </a:solidFill>
                <a:ea typeface="微軟正黑體" pitchFamily="34" charset="-120"/>
              </a:rPr>
              <a:t>晉升為資深主管經理級</a:t>
            </a:r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(SMC)</a:t>
            </a:r>
          </a:p>
          <a:p>
            <a:endParaRPr lang="en-US" altLang="zh-CN" sz="400" dirty="0" smtClean="0">
              <a:solidFill>
                <a:srgbClr val="002060"/>
              </a:solidFill>
              <a:ea typeface="Apple LiGothic" pitchFamily="2" charset="-120"/>
            </a:endParaRPr>
          </a:p>
          <a:p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2015</a:t>
            </a:r>
            <a:r>
              <a:rPr lang="zh-CN" altLang="en-US" sz="1600" dirty="0" smtClean="0">
                <a:solidFill>
                  <a:srgbClr val="002060"/>
                </a:solidFill>
                <a:ea typeface="微軟正黑體" pitchFamily="34" charset="-120"/>
              </a:rPr>
              <a:t>年</a:t>
            </a:r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4</a:t>
            </a:r>
            <a:r>
              <a:rPr lang="zh-CN" altLang="en-US" sz="1600" dirty="0" smtClean="0">
                <a:solidFill>
                  <a:srgbClr val="002060"/>
                </a:solidFill>
                <a:ea typeface="微軟正黑體" pitchFamily="34" charset="-120"/>
              </a:rPr>
              <a:t>月</a:t>
            </a:r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	</a:t>
            </a:r>
            <a:r>
              <a:rPr lang="zh-CN" altLang="en-US" sz="1600" dirty="0" smtClean="0">
                <a:solidFill>
                  <a:srgbClr val="002060"/>
                </a:solidFill>
                <a:ea typeface="微軟正黑體" pitchFamily="34" charset="-120"/>
              </a:rPr>
              <a:t>晉升為資專業經理級</a:t>
            </a:r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(PC)</a:t>
            </a:r>
          </a:p>
          <a:p>
            <a:endParaRPr lang="en-US" altLang="zh-CN" sz="400" dirty="0" smtClean="0">
              <a:solidFill>
                <a:srgbClr val="002060"/>
              </a:solidFill>
              <a:ea typeface="Apple LiGothic" pitchFamily="2" charset="-120"/>
            </a:endParaRPr>
          </a:p>
          <a:p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2015</a:t>
            </a:r>
            <a:r>
              <a:rPr lang="zh-CN" altLang="en-US" sz="1600" dirty="0" smtClean="0">
                <a:solidFill>
                  <a:srgbClr val="002060"/>
                </a:solidFill>
                <a:ea typeface="微軟正黑體" pitchFamily="34" charset="-120"/>
              </a:rPr>
              <a:t>年</a:t>
            </a:r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10</a:t>
            </a:r>
            <a:r>
              <a:rPr lang="zh-CN" altLang="en-US" sz="1600" dirty="0" smtClean="0">
                <a:solidFill>
                  <a:srgbClr val="002060"/>
                </a:solidFill>
                <a:ea typeface="微軟正黑體" pitchFamily="34" charset="-120"/>
              </a:rPr>
              <a:t>月</a:t>
            </a:r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	</a:t>
            </a:r>
            <a:r>
              <a:rPr lang="zh-CN" altLang="en-US" sz="1600" dirty="0" smtClean="0">
                <a:solidFill>
                  <a:srgbClr val="002060"/>
                </a:solidFill>
                <a:ea typeface="微軟正黑體" pitchFamily="34" charset="-120"/>
              </a:rPr>
              <a:t>晉升為顧問經理級</a:t>
            </a:r>
            <a:r>
              <a:rPr lang="en-US" altLang="zh-CN" sz="1600" dirty="0" smtClean="0">
                <a:solidFill>
                  <a:srgbClr val="002060"/>
                </a:solidFill>
                <a:ea typeface="Apple LiGothic" pitchFamily="2" charset="-120"/>
              </a:rPr>
              <a:t>(SC)</a:t>
            </a:r>
            <a:endParaRPr lang="en-US" altLang="zh-CN" sz="1400" dirty="0" smtClean="0">
              <a:solidFill>
                <a:srgbClr val="002060"/>
              </a:solidFill>
              <a:ea typeface="Apple LiGothic" pitchFamily="2" charset="-12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-357815" y="4565231"/>
            <a:ext cx="5496502" cy="57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Aft>
                <a:spcPts val="200"/>
              </a:spcAft>
              <a:defRPr/>
            </a:pPr>
            <a:r>
              <a:rPr lang="zh-TW" altLang="en-US" sz="20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四個佣金週期共賺取</a:t>
            </a:r>
            <a:r>
              <a:rPr lang="en-US" altLang="en-US" sz="20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HK$57,500</a:t>
            </a:r>
            <a:endParaRPr lang="en-US" altLang="en-US" sz="2000" dirty="0">
              <a:solidFill>
                <a:srgbClr val="003366"/>
              </a:solidFill>
              <a:ea typeface="Apple LiGothic" pitchFamily="2" charset="-120"/>
              <a:cs typeface="Heiti TC Light"/>
            </a:endParaRPr>
          </a:p>
          <a:p>
            <a:pPr algn="ctr">
              <a:lnSpc>
                <a:spcPts val="1800"/>
              </a:lnSpc>
              <a:spcAft>
                <a:spcPts val="200"/>
              </a:spcAft>
              <a:defRPr/>
            </a:pPr>
            <a:r>
              <a:rPr lang="en-US" sz="20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HK$57,500 </a:t>
            </a:r>
            <a:r>
              <a:rPr lang="en-US" sz="20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in 4 Commission weeks</a:t>
            </a:r>
          </a:p>
        </p:txBody>
      </p:sp>
    </p:spTree>
    <p:extLst>
      <p:ext uri="{BB962C8B-B14F-4D97-AF65-F5344CB8AC3E}">
        <p14:creationId xmlns:p14="http://schemas.microsoft.com/office/powerpoint/2010/main" val="29435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71500" y="1255068"/>
            <a:ext cx="7772400" cy="2214246"/>
          </a:xfrm>
        </p:spPr>
        <p:txBody>
          <a:bodyPr>
            <a:noAutofit/>
          </a:bodyPr>
          <a:lstStyle/>
          <a:p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pple LiGothic" pitchFamily="2" charset="-120"/>
              </a:rPr>
              <a:t>美安 </a:t>
            </a:r>
            <a:r>
              <a:rPr lang="en-US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pple LiGothic" pitchFamily="2" charset="-120"/>
              </a:rPr>
              <a:t>HK.SHOP.COM</a:t>
            </a:r>
            <a:r>
              <a:rPr lang="en-US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pple LiGothic" pitchFamily="2" charset="-120"/>
              </a:rPr>
              <a:t/>
            </a:r>
            <a:br>
              <a:rPr lang="en-US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pple LiGothic" pitchFamily="2" charset="-120"/>
              </a:rPr>
            </a:b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pple LiGothic" pitchFamily="2" charset="-120"/>
              </a:rPr>
              <a:t>超連鎖事業</a:t>
            </a:r>
            <a:b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pple LiGothic" pitchFamily="2" charset="-120"/>
              </a:rPr>
            </a:b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pple LiGothic" pitchFamily="2" charset="-120"/>
              </a:rPr>
              <a:t>有價值嗎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pple LiGothic" pitchFamily="2" charset="-120"/>
              </a:rPr>
              <a:t>？</a:t>
            </a:r>
            <a:r>
              <a:rPr lang="en-US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pple LiGothic" pitchFamily="2" charset="-120"/>
              </a:rPr>
              <a:t/>
            </a:r>
            <a:br>
              <a:rPr lang="en-US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pple LiGothic" pitchFamily="2" charset="-120"/>
              </a:rPr>
            </a:br>
            <a:r>
              <a:rPr lang="en-US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pple LiGothic" pitchFamily="2" charset="-120"/>
              </a:rPr>
              <a:t>Market Hong Kong, HK.SHOP.COM, </a:t>
            </a:r>
            <a:r>
              <a:rPr lang="en-US" altLang="zh-TW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pple LiGothic" pitchFamily="2" charset="-120"/>
              </a:rPr>
              <a:t>UnFranchise</a:t>
            </a: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</a:rPr>
              <a:t>™</a:t>
            </a: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pple LiGothic" pitchFamily="2" charset="-120"/>
              </a:rPr>
              <a:t> Business</a:t>
            </a:r>
            <a:b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pple LiGothic" pitchFamily="2" charset="-120"/>
              </a:rPr>
            </a:b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pple LiGothic" pitchFamily="2" charset="-120"/>
              </a:rPr>
              <a:t>Are they valuable? </a:t>
            </a:r>
            <a:endParaRPr lang="zh-TW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黑体 Std R" pitchFamily="34" charset="-128"/>
              <a:ea typeface="Apple LiGothic" pitchFamily="2" charset="-120"/>
            </a:endParaRPr>
          </a:p>
        </p:txBody>
      </p:sp>
      <p:pic>
        <p:nvPicPr>
          <p:cNvPr id="5" name="圖片 4" descr="未命名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6365" y="3469314"/>
            <a:ext cx="6007635" cy="167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3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  <a:ea typeface="Apple LiGothic" pitchFamily="2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4315" y="1423573"/>
            <a:ext cx="5749685" cy="1745030"/>
          </a:xfrm>
          <a:prstGeom prst="rect">
            <a:avLst/>
          </a:prstGeom>
        </p:spPr>
      </p:pic>
      <p:sp>
        <p:nvSpPr>
          <p:cNvPr id="14" name="Rectangle 4"/>
          <p:cNvSpPr/>
          <p:nvPr/>
        </p:nvSpPr>
        <p:spPr>
          <a:xfrm>
            <a:off x="4717996" y="-46432"/>
            <a:ext cx="5808237" cy="105413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defTabSz="685783"/>
            <a:r>
              <a:rPr lang="zh-TW" altLang="en-US" sz="3600" b="1" cap="all" dirty="0" smtClean="0">
                <a:solidFill>
                  <a:srgbClr val="44546A">
                    <a:lumMod val="50000"/>
                  </a:srgbClr>
                </a:solidFill>
                <a:latin typeface="微軟正黑體" panose="020B0604030504040204" pitchFamily="34" charset="-120"/>
                <a:ea typeface="Apple LiGothic" pitchFamily="2" charset="-120"/>
              </a:rPr>
              <a:t>購物年金</a:t>
            </a:r>
            <a:endParaRPr lang="en-US" altLang="zh-TW" sz="3600" b="1" cap="all" dirty="0" smtClean="0">
              <a:solidFill>
                <a:srgbClr val="44546A">
                  <a:lumMod val="50000"/>
                </a:srgbClr>
              </a:solidFill>
              <a:latin typeface="微軟正黑體" panose="020B0604030504040204" pitchFamily="34" charset="-120"/>
              <a:ea typeface="Apple LiGothic" pitchFamily="2" charset="-120"/>
            </a:endParaRPr>
          </a:p>
          <a:p>
            <a:pPr defTabSz="685783"/>
            <a:r>
              <a:rPr lang="en-US" altLang="zh-TW" sz="2800" b="1" cap="all" dirty="0" smtClean="0">
                <a:solidFill>
                  <a:srgbClr val="44546A">
                    <a:lumMod val="50000"/>
                  </a:srgbClr>
                </a:solidFill>
                <a:ea typeface="Apple LiGothic" pitchFamily="2" charset="-120"/>
              </a:rPr>
              <a:t>Shopping Annuity</a:t>
            </a:r>
            <a:r>
              <a:rPr lang="en-US" altLang="zh-TW" sz="2800" b="1" cap="all" dirty="0" smtClean="0">
                <a:solidFill>
                  <a:srgbClr val="44546A">
                    <a:lumMod val="50000"/>
                  </a:srgbClr>
                </a:solidFill>
                <a:ea typeface="微軟正黑體"/>
              </a:rPr>
              <a:t>™</a:t>
            </a:r>
            <a:endParaRPr lang="en-US" sz="2800" b="1" cap="all" baseline="30000" dirty="0">
              <a:solidFill>
                <a:prstClr val="black">
                  <a:lumMod val="75000"/>
                  <a:lumOff val="25000"/>
                </a:prstClr>
              </a:solidFill>
              <a:ea typeface="Apple LiGothic" pitchFamily="2" charset="-120"/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717996" y="865729"/>
            <a:ext cx="4088297" cy="1115688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pPr defTabSz="685783"/>
            <a:r>
              <a:rPr lang="zh-TW" altLang="en-US" sz="2800" b="1" cap="all" dirty="0" smtClean="0">
                <a:solidFill>
                  <a:srgbClr val="0000CC"/>
                </a:solidFill>
                <a:latin typeface="微軟正黑體" panose="020B0604030504040204" pitchFamily="34" charset="-120"/>
                <a:ea typeface="Apple LiGothic" pitchFamily="2" charset="-120"/>
              </a:rPr>
              <a:t>轉消費為收入的成功計劃</a:t>
            </a:r>
            <a:endParaRPr lang="en-US" altLang="zh-TW" sz="2800" b="1" cap="all" dirty="0">
              <a:solidFill>
                <a:srgbClr val="0000CC"/>
              </a:solidFill>
              <a:latin typeface="微軟正黑體" panose="020B0604030504040204" pitchFamily="34" charset="-120"/>
              <a:ea typeface="Apple LiGothic" pitchFamily="2" charset="-120"/>
            </a:endParaRPr>
          </a:p>
          <a:p>
            <a:pPr defTabSz="685783"/>
            <a:r>
              <a:rPr lang="en-US" sz="2000" b="1" cap="all" dirty="0" smtClean="0">
                <a:solidFill>
                  <a:srgbClr val="0000CC"/>
                </a:solidFill>
                <a:ea typeface="Apple LiGothic" pitchFamily="2" charset="-120"/>
              </a:rPr>
              <a:t>A Proven plan of </a:t>
            </a:r>
          </a:p>
          <a:p>
            <a:pPr defTabSz="685783"/>
            <a:r>
              <a:rPr lang="en-US" sz="2000" b="1" cap="all" dirty="0" smtClean="0">
                <a:solidFill>
                  <a:srgbClr val="0000CC"/>
                </a:solidFill>
                <a:ea typeface="Apple LiGothic" pitchFamily="2" charset="-120"/>
              </a:rPr>
              <a:t>convert spending into earning</a:t>
            </a:r>
            <a:endParaRPr lang="en-US" sz="2000" b="1" cap="all" dirty="0">
              <a:solidFill>
                <a:srgbClr val="0000CC"/>
              </a:solidFill>
              <a:ea typeface="Apple LiGothic" pitchFamily="2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/>
          <a:srcRect t="8309" r="5157"/>
          <a:stretch/>
        </p:blipFill>
        <p:spPr>
          <a:xfrm>
            <a:off x="5654013" y="3901362"/>
            <a:ext cx="3489987" cy="124213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11615" y="1852320"/>
            <a:ext cx="3022613" cy="2911937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7" y="68517"/>
            <a:ext cx="1584177" cy="15510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9424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53" name="Shape 1206"/>
          <p:cNvSpPr>
            <a:spLocks noChangeArrowheads="1"/>
          </p:cNvSpPr>
          <p:nvPr/>
        </p:nvSpPr>
        <p:spPr bwMode="auto">
          <a:xfrm>
            <a:off x="4572000" y="0"/>
            <a:ext cx="4681181" cy="1361909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square" lIns="34289" tIns="34289" rIns="34289" bIns="34289">
            <a:spAutoFit/>
          </a:bodyPr>
          <a:lstStyle/>
          <a:p>
            <a:pPr defTabSz="684196"/>
            <a:r>
              <a:rPr lang="zh-TW" altLang="en-US" sz="2600" dirty="0">
                <a:solidFill>
                  <a:srgbClr val="0070C0"/>
                </a:solidFill>
                <a:ea typeface="Apple LiGothic" pitchFamily="2" charset="-120"/>
              </a:rPr>
              <a:t>以</a:t>
            </a:r>
            <a:r>
              <a:rPr lang="en-US" altLang="zh-TW" sz="2600" dirty="0">
                <a:solidFill>
                  <a:srgbClr val="0070C0"/>
                </a:solidFill>
                <a:ea typeface="Apple LiGothic" pitchFamily="2" charset="-120"/>
              </a:rPr>
              <a:t>4%</a:t>
            </a:r>
            <a:r>
              <a:rPr lang="zh-TW" altLang="en-US" sz="2600" dirty="0">
                <a:solidFill>
                  <a:srgbClr val="0070C0"/>
                </a:solidFill>
                <a:ea typeface="Apple LiGothic" pitchFamily="2" charset="-120"/>
              </a:rPr>
              <a:t>利率，必須有多少存款才能擁有等值被動收</a:t>
            </a:r>
            <a:r>
              <a:rPr lang="zh-TW" altLang="en-US" sz="2600" dirty="0" smtClean="0">
                <a:solidFill>
                  <a:srgbClr val="0070C0"/>
                </a:solidFill>
                <a:ea typeface="Apple LiGothic" pitchFamily="2" charset="-120"/>
              </a:rPr>
              <a:t>入</a:t>
            </a:r>
            <a:endParaRPr lang="en-US" altLang="zh-TW" sz="2600" dirty="0" smtClean="0">
              <a:solidFill>
                <a:srgbClr val="0070C0"/>
              </a:solidFill>
              <a:ea typeface="Apple LiGothic" pitchFamily="2" charset="-120"/>
            </a:endParaRPr>
          </a:p>
          <a:p>
            <a:pPr defTabSz="684196"/>
            <a:r>
              <a:rPr lang="en-US" altLang="zh-TW" sz="1600" dirty="0" smtClean="0">
                <a:solidFill>
                  <a:srgbClr val="0070C0"/>
                </a:solidFill>
                <a:ea typeface="Apple LiGothic" pitchFamily="2" charset="-120"/>
              </a:rPr>
              <a:t>Will </a:t>
            </a:r>
            <a:r>
              <a:rPr lang="en-US" altLang="zh-TW" sz="1600" dirty="0">
                <a:solidFill>
                  <a:srgbClr val="0070C0"/>
                </a:solidFill>
                <a:ea typeface="Apple LiGothic" pitchFamily="2" charset="-120"/>
              </a:rPr>
              <a:t>you have this cash invested in the bank at today’s rates </a:t>
            </a:r>
            <a:r>
              <a:rPr lang="en-US" altLang="zh-TW" sz="1600" dirty="0" smtClean="0">
                <a:solidFill>
                  <a:srgbClr val="0070C0"/>
                </a:solidFill>
                <a:ea typeface="Apple LiGothic" pitchFamily="2" charset="-120"/>
              </a:rPr>
              <a:t>?</a:t>
            </a:r>
            <a:endParaRPr lang="en-US" altLang="zh-TW" sz="1600" dirty="0">
              <a:solidFill>
                <a:srgbClr val="0070C0"/>
              </a:solidFill>
              <a:ea typeface="Apple LiGothic" pitchFamily="2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2" y="0"/>
            <a:ext cx="4554538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sosceles Triangle 6"/>
          <p:cNvSpPr/>
          <p:nvPr/>
        </p:nvSpPr>
        <p:spPr>
          <a:xfrm rot="16200000">
            <a:off x="4345387" y="829073"/>
            <a:ext cx="192881" cy="225425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685766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462" y="3165844"/>
            <a:ext cx="4554941" cy="1977656"/>
          </a:xfrm>
          <a:prstGeom prst="rect">
            <a:avLst/>
          </a:prstGeom>
          <a:solidFill>
            <a:srgbClr val="0070C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zh-TW" altLang="en-US" sz="3000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超連鎖™收入</a:t>
            </a:r>
            <a:endParaRPr lang="en-US" altLang="zh-TW" sz="3000" dirty="0" smtClean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algn="ctr" defTabSz="685783"/>
            <a:r>
              <a:rPr lang="en-US" sz="2000" dirty="0" err="1" smtClean="0">
                <a:solidFill>
                  <a:prstClr val="white"/>
                </a:solidFill>
                <a:ea typeface="Heiti TC Light"/>
                <a:cs typeface="Heiti TC Light"/>
              </a:rPr>
              <a:t>UnFranchise</a:t>
            </a:r>
            <a:r>
              <a:rPr lang="en-US" sz="2000" baseline="30000" dirty="0">
                <a:solidFill>
                  <a:prstClr val="white"/>
                </a:solidFill>
                <a:ea typeface="Heiti TC Light"/>
                <a:cs typeface="Heiti TC Light"/>
              </a:rPr>
              <a:t>™</a:t>
            </a:r>
            <a:r>
              <a:rPr lang="en-US" sz="2000" dirty="0" smtClean="0">
                <a:solidFill>
                  <a:prstClr val="white"/>
                </a:solidFill>
                <a:ea typeface="Heiti TC Light"/>
                <a:cs typeface="Heiti TC Light"/>
              </a:rPr>
              <a:t> </a:t>
            </a:r>
            <a:r>
              <a:rPr lang="en-US" sz="2000" dirty="0">
                <a:solidFill>
                  <a:prstClr val="white"/>
                </a:solidFill>
                <a:ea typeface="Heiti TC Light"/>
                <a:cs typeface="Heiti TC Light"/>
              </a:rPr>
              <a:t>Income </a:t>
            </a:r>
            <a:endParaRPr lang="en-US" sz="2000" dirty="0" smtClean="0">
              <a:solidFill>
                <a:prstClr val="white"/>
              </a:solidFill>
              <a:ea typeface="Heiti TC Light"/>
              <a:cs typeface="Heiti TC Light"/>
            </a:endParaRPr>
          </a:p>
          <a:p>
            <a:pPr algn="ctr" defTabSz="685783"/>
            <a:r>
              <a:rPr lang="en-US" sz="3000" dirty="0" smtClean="0">
                <a:solidFill>
                  <a:prstClr val="white"/>
                </a:solidFill>
                <a:ea typeface="Heiti TC Light"/>
                <a:cs typeface="Heiti TC Light"/>
              </a:rPr>
              <a:t>vs</a:t>
            </a:r>
            <a:r>
              <a:rPr lang="en-US" sz="3000" dirty="0">
                <a:solidFill>
                  <a:prstClr val="white"/>
                </a:solidFill>
                <a:ea typeface="Heiti TC Light"/>
                <a:cs typeface="Heiti TC Light"/>
              </a:rPr>
              <a:t>. </a:t>
            </a:r>
            <a:br>
              <a:rPr lang="en-US" sz="3000" dirty="0">
                <a:solidFill>
                  <a:prstClr val="white"/>
                </a:solidFill>
                <a:ea typeface="Heiti TC Light"/>
                <a:cs typeface="Heiti TC Light"/>
              </a:rPr>
            </a:br>
            <a:r>
              <a:rPr lang="en-US" altLang="zh-TW" sz="3000" dirty="0">
                <a:solidFill>
                  <a:prstClr val="white"/>
                </a:solidFill>
                <a:ea typeface="Heiti TC Light"/>
                <a:cs typeface="Heiti TC Light"/>
              </a:rPr>
              <a:t>4% </a:t>
            </a:r>
            <a:r>
              <a:rPr lang="zh-TW" altLang="en-US" sz="30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投資報酬</a:t>
            </a:r>
            <a:r>
              <a:rPr lang="zh-TW" altLang="en-US" sz="3000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率</a:t>
            </a:r>
            <a:endParaRPr lang="en-US" altLang="zh-TW" sz="3000" dirty="0" smtClean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algn="ctr" defTabSz="685783"/>
            <a:r>
              <a:rPr lang="en-US" sz="2000" dirty="0" smtClean="0">
                <a:solidFill>
                  <a:prstClr val="white"/>
                </a:solidFill>
                <a:ea typeface="Heiti TC Light"/>
                <a:cs typeface="Heiti TC Light"/>
              </a:rPr>
              <a:t>The </a:t>
            </a:r>
            <a:r>
              <a:rPr lang="en-US" sz="2000" dirty="0">
                <a:solidFill>
                  <a:prstClr val="white"/>
                </a:solidFill>
                <a:ea typeface="Heiti TC Light"/>
                <a:cs typeface="Heiti TC Light"/>
              </a:rPr>
              <a:t>4% Rule Investment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621222"/>
              </p:ext>
            </p:extLst>
          </p:nvPr>
        </p:nvGraphicFramePr>
        <p:xfrm>
          <a:off x="4937076" y="1320965"/>
          <a:ext cx="3951028" cy="381438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975514"/>
                <a:gridCol w="1975514"/>
              </a:tblGrid>
              <a:tr h="880611">
                <a:tc>
                  <a:txBody>
                    <a:bodyPr/>
                    <a:lstStyle/>
                    <a:p>
                      <a:pPr algn="ctr"/>
                      <a:endParaRPr lang="en-US" sz="1200" b="0" dirty="0" smtClean="0">
                        <a:solidFill>
                          <a:schemeClr val="bg1"/>
                        </a:solidFill>
                        <a:latin typeface="+mn-lt"/>
                        <a:ea typeface="Apple LiGothic" pitchFamily="2" charset="-120"/>
                        <a:cs typeface="儷黑 Pro"/>
                      </a:endParaRPr>
                    </a:p>
                    <a:p>
                      <a:pPr algn="ctr"/>
                      <a:r>
                        <a:rPr lang="zh-TW" altLang="en-US" sz="1500" b="0" dirty="0" smtClean="0">
                          <a:solidFill>
                            <a:schemeClr val="bg1"/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超連鎖™永續收入</a:t>
                      </a:r>
                    </a:p>
                    <a:p>
                      <a:pPr algn="ctr"/>
                      <a:r>
                        <a:rPr lang="en-US" sz="1500" b="0" dirty="0" err="1" smtClean="0">
                          <a:solidFill>
                            <a:schemeClr val="bg1"/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UnFranchise</a:t>
                      </a:r>
                      <a:r>
                        <a:rPr lang="en-US" sz="1600" b="1" baseline="30000" dirty="0" smtClean="0">
                          <a:solidFill>
                            <a:prstClr val="white"/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™</a:t>
                      </a:r>
                      <a:r>
                        <a:rPr lang="en-US" sz="1500" b="0" baseline="0" dirty="0" smtClean="0">
                          <a:solidFill>
                            <a:schemeClr val="bg1"/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 Ongoing Income </a:t>
                      </a:r>
                      <a:endParaRPr lang="en-US" sz="1500" b="0" dirty="0">
                        <a:solidFill>
                          <a:schemeClr val="bg1"/>
                        </a:solidFill>
                        <a:latin typeface="+mn-lt"/>
                        <a:ea typeface="Apple LiGothic" pitchFamily="2" charset="-120"/>
                        <a:cs typeface="儷黑 Pro"/>
                      </a:endParaRPr>
                    </a:p>
                  </a:txBody>
                  <a:tcPr marL="68580" marR="68580" marT="34290" marB="3429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b="0" dirty="0" smtClean="0">
                          <a:solidFill>
                            <a:schemeClr val="bg1"/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4%</a:t>
                      </a:r>
                      <a:r>
                        <a:rPr lang="zh-TW" altLang="en-US" sz="1500" b="0" dirty="0" smtClean="0">
                          <a:solidFill>
                            <a:schemeClr val="bg1"/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的投資法則</a:t>
                      </a:r>
                      <a:r>
                        <a:rPr lang="en-US" sz="1500" b="0" dirty="0" smtClean="0">
                          <a:solidFill>
                            <a:schemeClr val="bg1"/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Equivalent Investment earning</a:t>
                      </a:r>
                      <a:r>
                        <a:rPr lang="en-US" sz="1500" b="0" baseline="0" dirty="0" smtClean="0">
                          <a:solidFill>
                            <a:schemeClr val="bg1"/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 at 4%</a:t>
                      </a:r>
                      <a:r>
                        <a:rPr lang="en-US" sz="1500" b="0" dirty="0" smtClean="0">
                          <a:solidFill>
                            <a:schemeClr val="bg1"/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 </a:t>
                      </a:r>
                      <a:endParaRPr lang="en-US" sz="1500" b="0" dirty="0">
                        <a:solidFill>
                          <a:schemeClr val="bg1"/>
                        </a:solidFill>
                        <a:latin typeface="+mn-lt"/>
                        <a:ea typeface="Apple LiGothic" pitchFamily="2" charset="-120"/>
                        <a:cs typeface="儷黑 Pro"/>
                      </a:endParaRPr>
                    </a:p>
                  </a:txBody>
                  <a:tcPr marL="68580" marR="68580" marT="34290" marB="34290">
                    <a:solidFill>
                      <a:schemeClr val="tx2"/>
                    </a:solidFill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$4,600 / Month </a:t>
                      </a:r>
                      <a:br>
                        <a:rPr lang="en-US" sz="14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</a:br>
                      <a:r>
                        <a:rPr lang="en-US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(</a:t>
                      </a:r>
                      <a:r>
                        <a:rPr lang="zh-TW" altLang="en-US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經理級</a:t>
                      </a:r>
                      <a:r>
                        <a:rPr lang="en-US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Executive coordinator/ </a:t>
                      </a:r>
                      <a:r>
                        <a:rPr lang="zh-TW" altLang="en-US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主管經理級</a:t>
                      </a:r>
                      <a:r>
                        <a:rPr lang="en-US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Master)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$1,380,000</a:t>
                      </a:r>
                      <a:endParaRPr lang="en-US" sz="14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Apple LiGothic" pitchFamily="2" charset="-120"/>
                        <a:cs typeface="儷黑 Pro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  <a:tr h="507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$34,500 / Month </a:t>
                      </a:r>
                      <a:br>
                        <a:rPr lang="en-US" sz="14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</a:br>
                      <a:r>
                        <a:rPr lang="en-US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(</a:t>
                      </a:r>
                      <a:r>
                        <a:rPr lang="zh-TW" altLang="en-US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專業經理級</a:t>
                      </a:r>
                      <a:r>
                        <a:rPr lang="en-US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Professional coordinator)</a:t>
                      </a:r>
                      <a:endParaRPr lang="en-US" sz="1400" b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Apple LiGothic" pitchFamily="2" charset="-120"/>
                        <a:cs typeface="儷黑 Pro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$11,040,000</a:t>
                      </a:r>
                      <a:endParaRPr lang="en-US" sz="14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Apple LiGothic" pitchFamily="2" charset="-120"/>
                        <a:cs typeface="儷黑 Pro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  <a:tr h="507018">
                <a:tc>
                  <a:txBody>
                    <a:bodyPr/>
                    <a:lstStyle/>
                    <a:p>
                      <a:pPr lvl="0" algn="ctr" defTabSz="914400"/>
                      <a:r>
                        <a:rPr lang="en-US" sz="14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$76,600 / Month</a:t>
                      </a:r>
                    </a:p>
                    <a:p>
                      <a:pPr lvl="0" algn="ctr" defTabSz="914400"/>
                      <a:r>
                        <a:rPr lang="en-US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(</a:t>
                      </a:r>
                      <a:r>
                        <a:rPr lang="zh-TW" altLang="en-US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總顧問經理級</a:t>
                      </a:r>
                      <a:r>
                        <a:rPr lang="en-US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National supervising)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$24,512,000</a:t>
                      </a:r>
                      <a:endParaRPr lang="en-US" sz="14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Apple LiGothic" pitchFamily="2" charset="-120"/>
                        <a:cs typeface="儷黑 Pro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  <a:tr h="507018">
                <a:tc>
                  <a:txBody>
                    <a:bodyPr/>
                    <a:lstStyle/>
                    <a:p>
                      <a:pPr lvl="0" algn="ctr" defTabSz="914400"/>
                      <a:r>
                        <a:rPr lang="en-US" sz="14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$138,000 / Month </a:t>
                      </a:r>
                      <a:br>
                        <a:rPr lang="en-US" sz="14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</a:br>
                      <a:r>
                        <a:rPr lang="en-US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(</a:t>
                      </a:r>
                      <a:r>
                        <a:rPr lang="zh-TW" altLang="en-US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高級顧問經理級</a:t>
                      </a:r>
                      <a:r>
                        <a:rPr lang="en-US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Director)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$44,850,000</a:t>
                      </a:r>
                      <a:endParaRPr lang="en-US" sz="14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Apple LiGothic" pitchFamily="2" charset="-120"/>
                        <a:cs typeface="儷黑 Pro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  <a:tr h="50701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$276,000 / Month </a:t>
                      </a:r>
                      <a:br>
                        <a:rPr lang="en-US" sz="14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</a:br>
                      <a:r>
                        <a:rPr lang="en-US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( </a:t>
                      </a:r>
                      <a:r>
                        <a:rPr lang="zh-TW" altLang="en-US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副總裁級</a:t>
                      </a:r>
                      <a:r>
                        <a:rPr lang="en-US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Field Vice President)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Apple LiGothic" pitchFamily="2" charset="-120"/>
                          <a:cs typeface="儷黑 Pro"/>
                        </a:rPr>
                        <a:t>$92,000,000</a:t>
                      </a:r>
                      <a:endParaRPr lang="en-US" sz="14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Apple LiGothic" pitchFamily="2" charset="-120"/>
                        <a:cs typeface="儷黑 Pro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4428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 t="4421" r="882" b="7119"/>
          <a:stretch/>
        </p:blipFill>
        <p:spPr bwMode="auto">
          <a:xfrm>
            <a:off x="1" y="0"/>
            <a:ext cx="9220199" cy="518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74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33400" y="246786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003366"/>
                </a:solidFill>
                <a:ea typeface="華康儷中黑" panose="020B0509000000000000" pitchFamily="49" charset="-120"/>
              </a:rPr>
              <a:t>利用購物年金作招募</a:t>
            </a:r>
            <a:endParaRPr lang="en-US" sz="3600" dirty="0">
              <a:solidFill>
                <a:srgbClr val="003366"/>
              </a:solidFill>
              <a:ea typeface="華康儷中黑" panose="020B0509000000000000" pitchFamily="49" charset="-12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794424" y="2114550"/>
            <a:ext cx="703426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36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總顧</a:t>
            </a:r>
            <a:r>
              <a:rPr lang="zh-TW" altLang="en-US" sz="36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問經理</a:t>
            </a:r>
            <a:r>
              <a:rPr lang="zh-TW" altLang="en-US" sz="36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級</a:t>
            </a:r>
            <a:r>
              <a:rPr lang="en-US" altLang="zh-TW" sz="36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/>
            </a:r>
            <a:br>
              <a:rPr lang="en-US" altLang="zh-TW" sz="36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</a:br>
            <a:r>
              <a:rPr lang="en-US" altLang="zh-TW" sz="32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National Supervising Coordinator</a:t>
            </a:r>
            <a:endParaRPr lang="en-US" sz="3200" b="1" dirty="0">
              <a:solidFill>
                <a:srgbClr val="003366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487108" y="3409950"/>
            <a:ext cx="54965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28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四個佣金週期共賺取</a:t>
            </a:r>
            <a:r>
              <a:rPr lang="en-US" altLang="en-US" sz="28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HK$76,600</a:t>
            </a:r>
            <a:endParaRPr lang="en-US" altLang="en-US" sz="2800" dirty="0">
              <a:solidFill>
                <a:srgbClr val="003366"/>
              </a:solidFill>
              <a:ea typeface="華康儷中黑" panose="020B0509000000000000" pitchFamily="49" charset="-120"/>
              <a:cs typeface="Heiti TC Light"/>
            </a:endParaRPr>
          </a:p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sz="28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HK$76,600 </a:t>
            </a:r>
            <a:r>
              <a:rPr lang="en-US" sz="28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in 4 Commission weeks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435614"/>
            <a:ext cx="7792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本簡報中提到的收入等級純屬舉例說明，無意代表美安香</a:t>
            </a:r>
            <a:r>
              <a:rPr lang="zh-TW" altLang="en-US" sz="8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港超連鎖™店主的</a:t>
            </a:r>
            <a:r>
              <a:rPr lang="zh-TW" altLang="en-US" sz="8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一般收入，也無意表示任何超連</a:t>
            </a:r>
            <a:r>
              <a:rPr lang="zh-TW" altLang="en-US" sz="8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鎖™店</a:t>
            </a:r>
            <a:r>
              <a:rPr lang="zh-TW" altLang="en-US" sz="8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主皆可賺取同等收入。美安香港超連</a:t>
            </a:r>
            <a:r>
              <a:rPr lang="zh-TW" altLang="en-US" sz="8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鎖™店</a:t>
            </a:r>
            <a:r>
              <a:rPr lang="zh-TW" altLang="en-US" sz="8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主的成功與否，取決於其在發展事業時的努力、才能與投入程度。</a:t>
            </a:r>
            <a:r>
              <a:rPr lang="en-US" sz="800" b="1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UnFranchise</a:t>
            </a:r>
            <a:r>
              <a:rPr lang="en-US" altLang="zh-TW" sz="800" b="1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 ™Owner</a:t>
            </a:r>
            <a:r>
              <a:rPr lang="en-US" sz="800" b="1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, </a:t>
            </a:r>
            <a:r>
              <a:rPr lang="en-US" sz="800" b="1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nor </a:t>
            </a:r>
            <a:r>
              <a:rPr lang="en-US" sz="800" b="1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are </a:t>
            </a:r>
            <a:r>
              <a:rPr lang="en-US" sz="800" b="1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they intended to represent that any given Independent </a:t>
            </a:r>
            <a:r>
              <a:rPr lang="en-US" altLang="zh-TW" sz="800" b="1" dirty="0" err="1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 ™</a:t>
            </a:r>
            <a:r>
              <a:rPr lang="en-US" altLang="zh-TW" sz="800" b="1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 </a:t>
            </a:r>
            <a:r>
              <a:rPr lang="en-US" altLang="zh-TW" sz="800" b="1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Owner</a:t>
            </a:r>
            <a:r>
              <a:rPr lang="en-US" sz="800" b="1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 </a:t>
            </a:r>
            <a:r>
              <a:rPr lang="en-US" sz="800" b="1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will earn income in that amount. The success of any Market Hong Kong Independent </a:t>
            </a:r>
            <a:r>
              <a:rPr lang="en-US" altLang="zh-TW" sz="800" b="1" dirty="0" err="1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 ™</a:t>
            </a:r>
            <a:r>
              <a:rPr lang="en-US" altLang="zh-TW" sz="800" b="1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 </a:t>
            </a:r>
            <a:r>
              <a:rPr lang="en-US" altLang="zh-TW" sz="800" b="1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Owner</a:t>
            </a:r>
            <a:r>
              <a:rPr lang="en-US" sz="800" b="1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 </a:t>
            </a:r>
            <a:r>
              <a:rPr lang="en-US" sz="800" b="1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will depend upon the amount of hard work, talent, and dedication which he or she devotes to building his or her Market Hong Kong Business.</a:t>
            </a:r>
            <a:endParaRPr lang="en-US" sz="800" dirty="0">
              <a:solidFill>
                <a:srgbClr val="003366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124200" y="1428750"/>
            <a:ext cx="63747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 smtClean="0">
                <a:solidFill>
                  <a:srgbClr val="33CCFF"/>
                </a:solidFill>
                <a:ea typeface="華康儷中黑" panose="020B0509000000000000" pitchFamily="49" charset="-120"/>
                <a:cs typeface="Heiti TC Light"/>
              </a:rPr>
              <a:t>Helen Lin</a:t>
            </a:r>
            <a:endParaRPr lang="en-US" sz="4800" b="1" dirty="0">
              <a:solidFill>
                <a:srgbClr val="33CCFF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56461" y="893117"/>
            <a:ext cx="5875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66"/>
                </a:solidFill>
              </a:rPr>
              <a:t>Recruiting with the Shopping Annuity</a:t>
            </a:r>
            <a:r>
              <a:rPr lang="en-US" sz="2800" dirty="0" smtClean="0">
                <a:solidFill>
                  <a:srgbClr val="003366"/>
                </a:solidFill>
                <a:latin typeface="微軟正黑體"/>
                <a:ea typeface="微軟正黑體"/>
              </a:rPr>
              <a:t>™</a:t>
            </a:r>
            <a:endParaRPr lang="en-US" sz="2800" dirty="0">
              <a:solidFill>
                <a:srgbClr val="0033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6" t="11458" r="20291" b="56066"/>
          <a:stretch/>
        </p:blipFill>
        <p:spPr>
          <a:xfrm>
            <a:off x="1167411" y="1415008"/>
            <a:ext cx="1956789" cy="2938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2251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o\AppData\Local\Microsoft\Windows\Temporary Internet Files\Content.IE5\5P3OI46L\IMG_45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1863" y="94315"/>
            <a:ext cx="3722682" cy="4966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647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 t="4421" r="882" b="7119"/>
          <a:stretch/>
        </p:blipFill>
        <p:spPr bwMode="auto">
          <a:xfrm>
            <a:off x="1" y="0"/>
            <a:ext cx="9220199" cy="518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74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605216" y="452158"/>
            <a:ext cx="4469813" cy="160813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HK" altLang="zh-HK" sz="5000" dirty="0">
                <a:solidFill>
                  <a:schemeClr val="bg1"/>
                </a:solidFill>
                <a:ea typeface="Apple LiGothic" pitchFamily="2" charset="-120"/>
              </a:rPr>
              <a:t>心法</a:t>
            </a:r>
            <a:r>
              <a:rPr lang="en-US" altLang="zh-HK" sz="5000" dirty="0">
                <a:solidFill>
                  <a:schemeClr val="bg1"/>
                </a:solidFill>
                <a:ea typeface="Apple LiGothic" pitchFamily="2" charset="-120"/>
              </a:rPr>
              <a:t> - </a:t>
            </a:r>
            <a:r>
              <a:rPr lang="zh-HK" altLang="zh-HK" sz="5000" dirty="0">
                <a:solidFill>
                  <a:schemeClr val="bg1"/>
                </a:solidFill>
                <a:ea typeface="Apple LiGothic" pitchFamily="2" charset="-120"/>
              </a:rPr>
              <a:t>甚麼來</a:t>
            </a:r>
            <a:r>
              <a:rPr lang="zh-HK" altLang="zh-HK" sz="5000" dirty="0" smtClean="0">
                <a:solidFill>
                  <a:schemeClr val="bg1"/>
                </a:solidFill>
                <a:ea typeface="Apple LiGothic" pitchFamily="2" charset="-120"/>
              </a:rPr>
              <a:t>的</a:t>
            </a:r>
            <a:endParaRPr lang="en-US" altLang="zh-HK" sz="5000" dirty="0" smtClean="0">
              <a:solidFill>
                <a:schemeClr val="bg1"/>
              </a:solidFill>
              <a:ea typeface="Apple LiGothic" pitchFamily="2" charset="-120"/>
            </a:endParaRPr>
          </a:p>
          <a:p>
            <a:r>
              <a:rPr lang="en-US" altLang="zh-HK" sz="5000" dirty="0" smtClean="0">
                <a:solidFill>
                  <a:schemeClr val="bg1"/>
                </a:solidFill>
                <a:ea typeface="Apple LiGothic" pitchFamily="2" charset="-120"/>
              </a:rPr>
              <a:t>What is the key?</a:t>
            </a:r>
            <a:endParaRPr lang="zh-HK" altLang="en-US" sz="5000" dirty="0">
              <a:solidFill>
                <a:schemeClr val="bg1"/>
              </a:solidFill>
              <a:ea typeface="Apple LiGothic" pitchFamily="2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25320" y="2885073"/>
            <a:ext cx="5811972" cy="130035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HK" dirty="0">
                <a:solidFill>
                  <a:schemeClr val="bg1"/>
                </a:solidFill>
                <a:ea typeface="Apple LiGothic" pitchFamily="2" charset="-120"/>
              </a:rPr>
              <a:t/>
            </a:r>
            <a:br>
              <a:rPr lang="en-US" altLang="zh-HK" dirty="0">
                <a:solidFill>
                  <a:schemeClr val="bg1"/>
                </a:solidFill>
                <a:ea typeface="Apple LiGothic" pitchFamily="2" charset="-120"/>
              </a:rPr>
            </a:br>
            <a:r>
              <a:rPr lang="zh-HK" altLang="zh-HK" sz="3300" dirty="0">
                <a:solidFill>
                  <a:schemeClr val="bg1"/>
                </a:solidFill>
                <a:ea typeface="Apple LiGothic" pitchFamily="2" charset="-120"/>
              </a:rPr>
              <a:t>年金</a:t>
            </a:r>
            <a:r>
              <a:rPr lang="en-US" altLang="zh-HK" sz="3300" dirty="0">
                <a:solidFill>
                  <a:schemeClr val="bg1"/>
                </a:solidFill>
                <a:ea typeface="Apple LiGothic" pitchFamily="2" charset="-120"/>
              </a:rPr>
              <a:t> vs </a:t>
            </a:r>
            <a:r>
              <a:rPr lang="zh-HK" altLang="zh-HK" sz="3300" dirty="0">
                <a:solidFill>
                  <a:schemeClr val="bg1"/>
                </a:solidFill>
                <a:ea typeface="Apple LiGothic" pitchFamily="2" charset="-120"/>
              </a:rPr>
              <a:t>購物年</a:t>
            </a:r>
            <a:r>
              <a:rPr lang="zh-HK" altLang="zh-HK" sz="3300" dirty="0" smtClean="0">
                <a:solidFill>
                  <a:schemeClr val="bg1"/>
                </a:solidFill>
                <a:ea typeface="Apple LiGothic" pitchFamily="2" charset="-120"/>
              </a:rPr>
              <a:t>金</a:t>
            </a:r>
            <a:endParaRPr lang="en-US" altLang="zh-HK" sz="3300" dirty="0" smtClean="0">
              <a:solidFill>
                <a:schemeClr val="bg1"/>
              </a:solidFill>
              <a:ea typeface="Apple LiGothic" pitchFamily="2" charset="-120"/>
            </a:endParaRPr>
          </a:p>
          <a:p>
            <a:pPr algn="ctr"/>
            <a:r>
              <a:rPr lang="en-US" altLang="zh-HK" sz="3300" dirty="0" smtClean="0">
                <a:solidFill>
                  <a:schemeClr val="bg1"/>
                </a:solidFill>
                <a:ea typeface="Apple LiGothic" pitchFamily="2" charset="-120"/>
              </a:rPr>
              <a:t>Annuity vs Shopping Annuity</a:t>
            </a:r>
            <a:endParaRPr lang="zh-HK" altLang="en-US" sz="3300" dirty="0">
              <a:solidFill>
                <a:schemeClr val="bg1"/>
              </a:solidFill>
              <a:ea typeface="Apple LiGothic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397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3163666" y="2605201"/>
            <a:ext cx="2825750" cy="12359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71473" y="73495"/>
            <a:ext cx="7041147" cy="1492194"/>
          </a:xfrm>
          <a:prstGeom prst="rect">
            <a:avLst/>
          </a:prstGeom>
        </p:spPr>
        <p:txBody>
          <a:bodyPr lIns="68579" tIns="34289" rIns="68579" bIns="34289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 smtClean="0">
                <a:ln w="3175">
                  <a:noFill/>
                </a:ln>
                <a:solidFill>
                  <a:srgbClr val="FFFFFF"/>
                </a:solidFill>
                <a:latin typeface="+mn-lt"/>
                <a:ea typeface="Apple LiGothic" pitchFamily="2" charset="-120"/>
                <a:cs typeface="儷黑 Pro"/>
              </a:rPr>
              <a:t>這是你的</a:t>
            </a:r>
            <a:r>
              <a:rPr lang="zh-TW" altLang="en-US" sz="5400" dirty="0" smtClean="0">
                <a:ln w="3175">
                  <a:noFill/>
                </a:ln>
                <a:solidFill>
                  <a:srgbClr val="FFFFFF"/>
                </a:solidFill>
                <a:latin typeface="+mn-lt"/>
                <a:ea typeface="Apple LiGothic" pitchFamily="2" charset="-120"/>
                <a:cs typeface="儷黑 Pro"/>
              </a:rPr>
              <a:t>選擇</a:t>
            </a:r>
            <a:endParaRPr lang="en-US" altLang="zh-TW" sz="5400" dirty="0">
              <a:ln w="3175">
                <a:noFill/>
              </a:ln>
              <a:solidFill>
                <a:srgbClr val="FFFFFF"/>
              </a:solidFill>
              <a:latin typeface="+mn-lt"/>
              <a:ea typeface="Apple LiGothic" pitchFamily="2" charset="-120"/>
              <a:cs typeface="儷黑 Pro"/>
            </a:endParaRPr>
          </a:p>
          <a:p>
            <a:pPr algn="ctr"/>
            <a:r>
              <a:rPr lang="en-US" dirty="0" smtClean="0">
                <a:ln w="3175">
                  <a:noFill/>
                </a:ln>
                <a:solidFill>
                  <a:srgbClr val="FFFFFF"/>
                </a:solidFill>
                <a:latin typeface="+mn-lt"/>
                <a:ea typeface="Apple LiGothic" pitchFamily="2" charset="-120"/>
                <a:cs typeface="儷黑 Pro"/>
              </a:rPr>
              <a:t>It’s Your </a:t>
            </a:r>
            <a:r>
              <a:rPr lang="en-US" sz="5400" dirty="0" smtClean="0">
                <a:ln w="3175">
                  <a:noFill/>
                </a:ln>
                <a:solidFill>
                  <a:srgbClr val="FFFFFF"/>
                </a:solidFill>
                <a:latin typeface="+mn-lt"/>
                <a:ea typeface="Apple LiGothic" pitchFamily="2" charset="-120"/>
                <a:cs typeface="儷黑 Pro"/>
              </a:rPr>
              <a:t>Choice </a:t>
            </a:r>
            <a:endParaRPr lang="en-US" sz="5400" dirty="0">
              <a:ln w="3175">
                <a:noFill/>
              </a:ln>
              <a:solidFill>
                <a:srgbClr val="FFFFFF"/>
              </a:solidFill>
              <a:latin typeface="+mn-lt"/>
              <a:ea typeface="Apple LiGothic" pitchFamily="2" charset="-120"/>
              <a:cs typeface="儷黑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717" y="1704272"/>
            <a:ext cx="3922784" cy="2285239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zh-TW" altLang="en-US" sz="2400" b="1" dirty="0">
                <a:solidFill>
                  <a:srgbClr val="00B0F0"/>
                </a:solidFill>
                <a:ea typeface="Apple LiGothic" pitchFamily="2" charset="-120"/>
                <a:cs typeface="儷黑 Pro"/>
              </a:rPr>
              <a:t>你可以繼續消費，</a:t>
            </a:r>
          </a:p>
          <a:p>
            <a:pPr algn="ctr" defTabSz="685783"/>
            <a:r>
              <a:rPr lang="zh-TW" altLang="en-US" sz="2400" b="1" dirty="0">
                <a:solidFill>
                  <a:srgbClr val="00B0F0"/>
                </a:solidFill>
                <a:ea typeface="Apple LiGothic" pitchFamily="2" charset="-120"/>
                <a:cs typeface="儷黑 Pro"/>
              </a:rPr>
              <a:t>幫別人、幫別的公司賺錢</a:t>
            </a:r>
          </a:p>
          <a:p>
            <a:pPr algn="ctr" defTabSz="685783"/>
            <a:r>
              <a:rPr lang="en-US" sz="2400" b="1" dirty="0" smtClean="0">
                <a:solidFill>
                  <a:srgbClr val="00B0F0"/>
                </a:solidFill>
                <a:ea typeface="Apple LiGothic" pitchFamily="2" charset="-120"/>
                <a:cs typeface="儷黑 Pro"/>
              </a:rPr>
              <a:t>You </a:t>
            </a:r>
            <a:r>
              <a:rPr lang="en-US" sz="2400" b="1" dirty="0">
                <a:solidFill>
                  <a:srgbClr val="00B0F0"/>
                </a:solidFill>
                <a:ea typeface="Apple LiGothic" pitchFamily="2" charset="-120"/>
                <a:cs typeface="儷黑 Pro"/>
              </a:rPr>
              <a:t>can continue to spend money and make other companies and people money</a:t>
            </a:r>
          </a:p>
        </p:txBody>
      </p:sp>
      <p:sp>
        <p:nvSpPr>
          <p:cNvPr id="5" name="Rectangle 4"/>
          <p:cNvSpPr/>
          <p:nvPr/>
        </p:nvSpPr>
        <p:spPr>
          <a:xfrm>
            <a:off x="4976966" y="1711627"/>
            <a:ext cx="3881286" cy="2285239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zh-TW" altLang="en-US" sz="2400" b="1" dirty="0">
                <a:solidFill>
                  <a:srgbClr val="89C53F"/>
                </a:solidFill>
                <a:ea typeface="Apple LiGothic" pitchFamily="2" charset="-120"/>
                <a:cs typeface="儷黑 Pro"/>
              </a:rPr>
              <a:t>你也可以透過購物年金，</a:t>
            </a:r>
          </a:p>
          <a:p>
            <a:pPr algn="ctr" defTabSz="685783"/>
            <a:r>
              <a:rPr lang="zh-TW" altLang="en-US" sz="2400" b="1" dirty="0">
                <a:solidFill>
                  <a:srgbClr val="89C53F"/>
                </a:solidFill>
                <a:ea typeface="Apple LiGothic" pitchFamily="2" charset="-120"/>
                <a:cs typeface="儷黑 Pro"/>
              </a:rPr>
              <a:t>轉消費為收入，幫自己賺錢</a:t>
            </a:r>
          </a:p>
          <a:p>
            <a:pPr algn="ctr" defTabSz="685783"/>
            <a:r>
              <a:rPr lang="en-US" sz="2400" b="1" dirty="0" smtClean="0">
                <a:solidFill>
                  <a:srgbClr val="89C53F"/>
                </a:solidFill>
                <a:ea typeface="Apple LiGothic" pitchFamily="2" charset="-120"/>
                <a:cs typeface="儷黑 Pro"/>
              </a:rPr>
              <a:t>You </a:t>
            </a:r>
            <a:r>
              <a:rPr lang="en-US" sz="2400" b="1" dirty="0">
                <a:solidFill>
                  <a:srgbClr val="89C53F"/>
                </a:solidFill>
                <a:ea typeface="Apple LiGothic" pitchFamily="2" charset="-120"/>
                <a:cs typeface="儷黑 Pro"/>
              </a:rPr>
              <a:t>can Convert Your Spending into Earning with the Shopping </a:t>
            </a:r>
            <a:r>
              <a:rPr lang="en-US" sz="2400" b="1" dirty="0" smtClean="0">
                <a:solidFill>
                  <a:srgbClr val="89C53F"/>
                </a:solidFill>
                <a:ea typeface="Apple LiGothic" pitchFamily="2" charset="-120"/>
                <a:cs typeface="儷黑 Pro"/>
              </a:rPr>
              <a:t>Annuity® </a:t>
            </a:r>
            <a:r>
              <a:rPr lang="en-US" sz="2400" b="1" dirty="0">
                <a:solidFill>
                  <a:srgbClr val="89C53F"/>
                </a:solidFill>
                <a:ea typeface="Apple LiGothic" pitchFamily="2" charset="-120"/>
                <a:cs typeface="儷黑 Pro"/>
              </a:rPr>
              <a:t>and help make yourself money?</a:t>
            </a:r>
          </a:p>
        </p:txBody>
      </p:sp>
      <p:sp>
        <p:nvSpPr>
          <p:cNvPr id="6" name="Oval 5"/>
          <p:cNvSpPr/>
          <p:nvPr/>
        </p:nvSpPr>
        <p:spPr>
          <a:xfrm>
            <a:off x="4110909" y="2320222"/>
            <a:ext cx="850900" cy="8395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zh-TW" altLang="en-US" sz="2100" dirty="0" smtClean="0">
                <a:solidFill>
                  <a:prstClr val="white"/>
                </a:solidFill>
                <a:ea typeface="Apple LiGothic" pitchFamily="2" charset="-120"/>
                <a:cs typeface="儷黑 Pro"/>
              </a:rPr>
              <a:t>或</a:t>
            </a:r>
            <a:r>
              <a:rPr lang="en-US" sz="2100" dirty="0" smtClean="0">
                <a:solidFill>
                  <a:prstClr val="white"/>
                </a:solidFill>
                <a:ea typeface="Apple LiGothic" pitchFamily="2" charset="-120"/>
                <a:cs typeface="儷黑 Pro"/>
              </a:rPr>
              <a:t>OR</a:t>
            </a:r>
            <a:endParaRPr lang="en-US" sz="2100" dirty="0">
              <a:solidFill>
                <a:prstClr val="white"/>
              </a:solidFill>
              <a:ea typeface="Apple LiGothic" pitchFamily="2" charset="-120"/>
              <a:cs typeface="儷黑 Pro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0019" y="4424508"/>
            <a:ext cx="7184297" cy="561690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pPr defTabSz="685783"/>
            <a:r>
              <a:rPr lang="zh-TW" altLang="en-US" sz="3200" cap="all" dirty="0" smtClean="0">
                <a:solidFill>
                  <a:prstClr val="white"/>
                </a:solidFill>
                <a:ea typeface="Apple LiGothic" pitchFamily="2" charset="-120"/>
                <a:cs typeface="儷黑 Pro"/>
              </a:rPr>
              <a:t>你想要哪一種</a:t>
            </a:r>
            <a:r>
              <a:rPr lang="en-US" altLang="zh-TW" sz="3200" cap="all" dirty="0" smtClean="0">
                <a:solidFill>
                  <a:prstClr val="white"/>
                </a:solidFill>
                <a:ea typeface="Apple LiGothic" pitchFamily="2" charset="-120"/>
                <a:cs typeface="儷黑 Pro"/>
              </a:rPr>
              <a:t>﹖</a:t>
            </a:r>
            <a:r>
              <a:rPr lang="en-US" sz="3200" cap="all" dirty="0" smtClean="0">
                <a:solidFill>
                  <a:prstClr val="white"/>
                </a:solidFill>
                <a:ea typeface="Apple LiGothic" pitchFamily="2" charset="-120"/>
                <a:cs typeface="儷黑 Pro"/>
              </a:rPr>
              <a:t>Which </a:t>
            </a:r>
            <a:r>
              <a:rPr lang="en-US" sz="3200" cap="all" dirty="0">
                <a:solidFill>
                  <a:prstClr val="white"/>
                </a:solidFill>
                <a:ea typeface="Apple LiGothic" pitchFamily="2" charset="-120"/>
                <a:cs typeface="儷黑 Pro"/>
              </a:rPr>
              <a:t>do you Prefer?</a:t>
            </a:r>
          </a:p>
        </p:txBody>
      </p:sp>
    </p:spTree>
    <p:extLst>
      <p:ext uri="{BB962C8B-B14F-4D97-AF65-F5344CB8AC3E}">
        <p14:creationId xmlns:p14="http://schemas.microsoft.com/office/powerpoint/2010/main" val="105475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81" y="0"/>
            <a:ext cx="9141619" cy="51435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6" tIns="34289" rIns="67386" bIns="34289" rtlCol="0" anchor="ctr"/>
          <a:lstStyle/>
          <a:p>
            <a:pPr defTabSz="672348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216" y="195575"/>
            <a:ext cx="3861817" cy="3731789"/>
          </a:xfrm>
          <a:prstGeom prst="rect">
            <a:avLst/>
          </a:prstGeom>
        </p:spPr>
        <p:txBody>
          <a:bodyPr wrap="square" lIns="67386" tIns="34289" rIns="67386" bIns="34289">
            <a:spAutoFit/>
          </a:bodyPr>
          <a:lstStyle/>
          <a:p>
            <a:pPr defTabSz="672348"/>
            <a:r>
              <a:rPr lang="zh-TW" altLang="en-US" sz="28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</a:rPr>
              <a:t>以身作則</a:t>
            </a:r>
            <a:r>
              <a:rPr lang="zh-CN" altLang="en-US" sz="28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PMingLiU" panose="02020500000000000000" pitchFamily="18" charset="-120"/>
              </a:rPr>
              <a:t>。</a:t>
            </a:r>
            <a:endParaRPr lang="en-US" sz="2800" dirty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a typeface="Apple LiGothic" pitchFamily="2" charset="-120"/>
            </a:endParaRPr>
          </a:p>
          <a:p>
            <a:pPr defTabSz="672348"/>
            <a:endParaRPr lang="en-US" sz="2800" dirty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a typeface="Apple LiGothic" pitchFamily="2" charset="-120"/>
            </a:endParaRPr>
          </a:p>
          <a:p>
            <a:pPr defTabSz="672348"/>
            <a:r>
              <a:rPr lang="zh-TW" altLang="en-US" sz="28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</a:rPr>
              <a:t>你必須成功</a:t>
            </a:r>
            <a:r>
              <a:rPr lang="zh-CN" altLang="en-US" sz="28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PMingLiU" panose="02020500000000000000" pitchFamily="18" charset="-120"/>
              </a:rPr>
              <a:t>，</a:t>
            </a:r>
            <a:r>
              <a:rPr lang="zh-TW" altLang="en-US" sz="28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</a:rPr>
              <a:t>其他人才能實現他們的夢想</a:t>
            </a:r>
            <a:r>
              <a:rPr lang="zh-CN" altLang="en-US" sz="2800" dirty="0" smtClean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PMingLiU" panose="02020500000000000000" pitchFamily="18" charset="-120"/>
              </a:rPr>
              <a:t>。</a:t>
            </a:r>
            <a:endParaRPr lang="en-US" altLang="zh-CN" sz="2800" dirty="0" smtClean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a typeface="Apple LiGothic" pitchFamily="2" charset="-120"/>
            </a:endParaRPr>
          </a:p>
          <a:p>
            <a:pPr defTabSz="672348"/>
            <a:endParaRPr lang="en-US" sz="2100" dirty="0" smtClean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a typeface="Apple LiGothic" pitchFamily="2" charset="-120"/>
            </a:endParaRPr>
          </a:p>
          <a:p>
            <a:pPr defTabSz="672348"/>
            <a:r>
              <a:rPr lang="en-US" sz="21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</a:rPr>
              <a:t>Lead by example.</a:t>
            </a:r>
          </a:p>
          <a:p>
            <a:pPr defTabSz="672348"/>
            <a:endParaRPr lang="en-US" sz="2100" dirty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a typeface="Apple LiGothic" pitchFamily="2" charset="-120"/>
            </a:endParaRPr>
          </a:p>
          <a:p>
            <a:pPr defTabSz="672348"/>
            <a:r>
              <a:rPr lang="en-US" sz="21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</a:rPr>
              <a:t>You must succeed so </a:t>
            </a:r>
          </a:p>
          <a:p>
            <a:pPr defTabSz="672348"/>
            <a:r>
              <a:rPr lang="en-US" sz="21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</a:rPr>
              <a:t>other people can </a:t>
            </a:r>
          </a:p>
          <a:p>
            <a:pPr defTabSz="672348"/>
            <a:r>
              <a:rPr lang="en-US" sz="21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</a:rPr>
              <a:t>realize their dreams.</a:t>
            </a:r>
          </a:p>
        </p:txBody>
      </p:sp>
      <p:sp>
        <p:nvSpPr>
          <p:cNvPr id="3" name="Rectangle 2"/>
          <p:cNvSpPr/>
          <p:nvPr/>
        </p:nvSpPr>
        <p:spPr>
          <a:xfrm>
            <a:off x="205216" y="4095203"/>
            <a:ext cx="4368016" cy="992577"/>
          </a:xfrm>
          <a:prstGeom prst="rect">
            <a:avLst/>
          </a:prstGeom>
        </p:spPr>
        <p:txBody>
          <a:bodyPr wrap="none" lIns="67386" tIns="34289" rIns="67386" bIns="34289">
            <a:spAutoFit/>
          </a:bodyPr>
          <a:lstStyle/>
          <a:p>
            <a:pPr marL="457200" indent="-457200" defTabSz="672348">
              <a:buFontTx/>
              <a:buChar char="-"/>
            </a:pPr>
            <a:r>
              <a:rPr lang="en-US" sz="3000" cap="all" dirty="0" smtClean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a typeface="Apple LiGothic" pitchFamily="2" charset="-120"/>
              </a:rPr>
              <a:t>JR </a:t>
            </a:r>
            <a:r>
              <a:rPr lang="en-US" sz="3000" cap="all" dirty="0" err="1" smtClean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a typeface="Apple LiGothic" pitchFamily="2" charset="-120"/>
              </a:rPr>
              <a:t>Ridinger</a:t>
            </a:r>
            <a:endParaRPr lang="en-US" sz="3000" cap="all" dirty="0" smtClean="0">
              <a:ln>
                <a:solidFill>
                  <a:srgbClr val="443988"/>
                </a:solidFill>
              </a:ln>
              <a:solidFill>
                <a:srgbClr val="443988"/>
              </a:solidFill>
              <a:ea typeface="Apple LiGothic" pitchFamily="2" charset="-120"/>
            </a:endParaRPr>
          </a:p>
          <a:p>
            <a:pPr defTabSz="672348"/>
            <a:r>
              <a:rPr lang="zh-TW" altLang="en-US" sz="3000" cap="all" dirty="0" smtClean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a typeface="Apple LiGothic" pitchFamily="2" charset="-120"/>
                <a:cs typeface="Arial" panose="020B0604020202020204" pitchFamily="34" charset="0"/>
              </a:rPr>
              <a:t>美安集團主席及行政總裁</a:t>
            </a:r>
            <a:endParaRPr lang="en-US" sz="3000" cap="all" dirty="0">
              <a:ln>
                <a:solidFill>
                  <a:srgbClr val="443988"/>
                </a:solidFill>
              </a:ln>
              <a:solidFill>
                <a:srgbClr val="443988"/>
              </a:solidFill>
              <a:ea typeface="Apple LiGothic" pitchFamily="2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59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5_WC_RecSlid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0"/>
            <a:ext cx="9154692" cy="5394960"/>
          </a:xfrm>
          <a:prstGeom prst="rect">
            <a:avLst/>
          </a:prstGeom>
        </p:spPr>
      </p:pic>
      <p:pic>
        <p:nvPicPr>
          <p:cNvPr id="2" name="Picture 1" descr="S Logo_MAWC201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936543"/>
            <a:ext cx="1066800" cy="1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4749978"/>
            <a:ext cx="2895600" cy="2533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36748"/>
            <a:ext cx="8229600" cy="304698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TW" alt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轉消費為收入</a:t>
            </a:r>
            <a:endParaRPr lang="en-US" altLang="zh-TW" sz="9600" b="1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zh-TW" alt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化信念為力量</a:t>
            </a:r>
            <a:endParaRPr lang="en-US" sz="9600" b="1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3099000"/>
            <a:ext cx="10604310" cy="132343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altLang="zh-TW" sz="4000" b="1" dirty="0" smtClean="0">
                <a:ln w="38100">
                  <a:noFill/>
                </a:ln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Convert Spending Into Earning </a:t>
            </a:r>
            <a:endParaRPr lang="en-US" altLang="zh-TW" sz="4000" b="1" dirty="0">
              <a:ln w="38100">
                <a:noFill/>
              </a:ln>
              <a:effectLst>
                <a:glow rad="101600">
                  <a:schemeClr val="bg1">
                    <a:alpha val="40000"/>
                  </a:schemeClr>
                </a:glo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en-US" altLang="zh-TW" sz="4000" b="1" dirty="0" smtClean="0">
                <a:ln w="38100">
                  <a:noFill/>
                </a:ln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Convert your faith into power</a:t>
            </a:r>
            <a:endParaRPr lang="en-US" sz="4000" b="1" dirty="0">
              <a:ln w="38100">
                <a:noFill/>
              </a:ln>
              <a:effectLst>
                <a:glow rad="101600">
                  <a:schemeClr val="bg1">
                    <a:alpha val="40000"/>
                  </a:schemeClr>
                </a:glo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397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 t="4421" r="882" b="7119"/>
          <a:stretch/>
        </p:blipFill>
        <p:spPr bwMode="auto">
          <a:xfrm>
            <a:off x="1" y="0"/>
            <a:ext cx="9220199" cy="518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74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75" y="633842"/>
            <a:ext cx="3469149" cy="3384255"/>
          </a:xfrm>
          <a:prstGeom prst="rect">
            <a:avLst/>
          </a:prstGeom>
          <a:effectLst>
            <a:outerShdw blurRad="1219200" sx="118000" sy="118000" algn="ctr" rotWithShape="0">
              <a:prstClr val="black">
                <a:alpha val="28000"/>
              </a:prst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4591318" y="198287"/>
            <a:ext cx="3865583" cy="1549937"/>
            <a:chOff x="5313865" y="2647540"/>
            <a:chExt cx="5154110" cy="2066577"/>
          </a:xfrm>
        </p:grpSpPr>
        <p:grpSp>
          <p:nvGrpSpPr>
            <p:cNvPr id="3" name="Group 2"/>
            <p:cNvGrpSpPr/>
            <p:nvPr/>
          </p:nvGrpSpPr>
          <p:grpSpPr>
            <a:xfrm>
              <a:off x="5466265" y="2647540"/>
              <a:ext cx="3505451" cy="365760"/>
              <a:chOff x="5423336" y="2210893"/>
              <a:chExt cx="3320734" cy="36576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3336" y="2292945"/>
                <a:ext cx="1860331" cy="20165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39474" y="2283189"/>
                <a:ext cx="1304596" cy="221168"/>
              </a:xfrm>
              <a:prstGeom prst="rect">
                <a:avLst/>
              </a:prstGeom>
            </p:spPr>
          </p:pic>
          <p:cxnSp>
            <p:nvCxnSpPr>
              <p:cNvPr id="6" name="Straight Connector 5"/>
              <p:cNvCxnSpPr/>
              <p:nvPr/>
            </p:nvCxnSpPr>
            <p:spPr>
              <a:xfrm>
                <a:off x="7330965" y="2210893"/>
                <a:ext cx="0" cy="36576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Rectangle 6"/>
            <p:cNvSpPr/>
            <p:nvPr/>
          </p:nvSpPr>
          <p:spPr>
            <a:xfrm>
              <a:off x="5313865" y="3051400"/>
              <a:ext cx="3323986" cy="1046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14337"/>
              <a:r>
                <a:rPr lang="zh-TW" altLang="en-US" sz="4500" cap="all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</a:rPr>
                <a:t>購物年金</a:t>
              </a:r>
              <a:endParaRPr lang="en-US" sz="4500" cap="all" baseline="30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6744" y="3975455"/>
              <a:ext cx="5141231" cy="73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000" dirty="0">
                  <a:ln w="3175">
                    <a:solidFill>
                      <a:srgbClr val="FFBE00"/>
                    </a:solidFill>
                  </a:ln>
                  <a:solidFill>
                    <a:srgbClr val="FFBE00"/>
                  </a:solidFill>
                  <a:latin typeface="PMingLiU" panose="02020500000000000000" pitchFamily="18" charset="-120"/>
                  <a:ea typeface="Apple LiGothic" pitchFamily="2" charset="-120"/>
                </a:rPr>
                <a:t>轉消費為收入</a:t>
              </a:r>
              <a:endParaRPr lang="en-US" sz="3000" dirty="0">
                <a:ln w="3175">
                  <a:solidFill>
                    <a:srgbClr val="FFBE00"/>
                  </a:solidFill>
                </a:ln>
                <a:solidFill>
                  <a:srgbClr val="FFBE00"/>
                </a:solidFill>
                <a:latin typeface="PMingLiU" panose="02020500000000000000" pitchFamily="18" charset="-120"/>
                <a:ea typeface="Apple LiGothic" pitchFamily="2" charset="-120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4572000" y="2831058"/>
            <a:ext cx="6172200" cy="1969889"/>
          </a:xfrm>
          <a:prstGeom prst="rect">
            <a:avLst/>
          </a:prstGeom>
        </p:spPr>
        <p:txBody>
          <a:bodyPr lIns="68580" tIns="34290" rIns="68580" bIns="3429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defRPr/>
            </a:pPr>
            <a:r>
              <a:rPr lang="zh-TW" altLang="en-US" sz="4500" dirty="0">
                <a:solidFill>
                  <a:schemeClr val="bg1"/>
                </a:solidFill>
                <a:latin typeface="微軟正黑體" panose="020B0604030504040204" pitchFamily="34" charset="-120"/>
                <a:ea typeface="Apple LiGothic" pitchFamily="2" charset="-120"/>
              </a:rPr>
              <a:t>讓花錢的消費</a:t>
            </a:r>
            <a:r>
              <a:rPr lang="en-US" altLang="zh-TW" sz="4500" dirty="0">
                <a:solidFill>
                  <a:schemeClr val="bg1"/>
                </a:solidFill>
                <a:latin typeface="微軟正黑體" panose="020B0604030504040204" pitchFamily="34" charset="-120"/>
                <a:ea typeface="Apple LiGothic" pitchFamily="2" charset="-120"/>
              </a:rPr>
              <a:t/>
            </a:r>
            <a:br>
              <a:rPr lang="en-US" altLang="zh-TW" sz="4500" dirty="0">
                <a:solidFill>
                  <a:schemeClr val="bg1"/>
                </a:solidFill>
                <a:latin typeface="微軟正黑體" panose="020B0604030504040204" pitchFamily="34" charset="-120"/>
                <a:ea typeface="Apple LiGothic" pitchFamily="2" charset="-120"/>
              </a:rPr>
            </a:br>
            <a:r>
              <a:rPr lang="zh-TW" altLang="en-US" sz="4500" dirty="0">
                <a:solidFill>
                  <a:schemeClr val="bg1"/>
                </a:solidFill>
                <a:latin typeface="微軟正黑體" panose="020B0604030504040204" pitchFamily="34" charset="-120"/>
                <a:ea typeface="Apple LiGothic" pitchFamily="2" charset="-120"/>
              </a:rPr>
              <a:t>變成賺錢的事</a:t>
            </a:r>
            <a:r>
              <a:rPr lang="zh-TW" altLang="en-US" sz="45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Apple LiGothic" pitchFamily="2" charset="-120"/>
              </a:rPr>
              <a:t>業</a:t>
            </a:r>
            <a:endParaRPr lang="en-US" altLang="zh-TW" sz="4500" dirty="0" smtClean="0">
              <a:solidFill>
                <a:schemeClr val="bg1"/>
              </a:solidFill>
              <a:latin typeface="微軟正黑體" panose="020B0604030504040204" pitchFamily="34" charset="-120"/>
              <a:ea typeface="Apple LiGothic" pitchFamily="2" charset="-120"/>
            </a:endParaRPr>
          </a:p>
          <a:p>
            <a:pPr defTabSz="342900">
              <a:defRPr/>
            </a:pPr>
            <a:r>
              <a:rPr lang="en-US" altLang="zh-TW" sz="3000" dirty="0" smtClean="0">
                <a:solidFill>
                  <a:schemeClr val="bg1"/>
                </a:solidFill>
                <a:latin typeface="+mn-lt"/>
                <a:ea typeface="Apple LiGothic" pitchFamily="2" charset="-120"/>
              </a:rPr>
              <a:t>Convert your spending </a:t>
            </a:r>
          </a:p>
          <a:p>
            <a:pPr defTabSz="342900">
              <a:defRPr/>
            </a:pPr>
            <a:r>
              <a:rPr lang="en-US" altLang="zh-TW" sz="3000" dirty="0" smtClean="0">
                <a:solidFill>
                  <a:schemeClr val="bg1"/>
                </a:solidFill>
                <a:latin typeface="+mn-lt"/>
                <a:ea typeface="Apple LiGothic" pitchFamily="2" charset="-120"/>
              </a:rPr>
              <a:t>into investment </a:t>
            </a:r>
            <a:endParaRPr lang="zh-TW" altLang="en-US" sz="3000" dirty="0">
              <a:solidFill>
                <a:schemeClr val="bg1"/>
              </a:solidFill>
              <a:latin typeface="+mn-lt"/>
              <a:ea typeface="Apple LiGothic" pitchFamily="2" charset="-12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91318" y="1604894"/>
            <a:ext cx="5145205" cy="854449"/>
            <a:chOff x="5313865" y="3051400"/>
            <a:chExt cx="6860271" cy="1139266"/>
          </a:xfrm>
        </p:grpSpPr>
        <p:sp>
          <p:nvSpPr>
            <p:cNvPr id="16" name="Rectangle 15"/>
            <p:cNvSpPr/>
            <p:nvPr/>
          </p:nvSpPr>
          <p:spPr>
            <a:xfrm>
              <a:off x="5313865" y="3051400"/>
              <a:ext cx="4775238" cy="7796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14337"/>
              <a:r>
                <a:rPr lang="en-US" altLang="zh-TW" sz="3200" cap="all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Apple LiGothic" pitchFamily="2" charset="-120"/>
                </a:rPr>
                <a:t>Shopping annuity</a:t>
              </a:r>
              <a:endParaRPr lang="en-US" sz="3200" cap="all" baseline="30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26742" y="3575115"/>
              <a:ext cx="6847394" cy="615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 smtClean="0">
                  <a:ln w="3175">
                    <a:solidFill>
                      <a:srgbClr val="FFBE00"/>
                    </a:solidFill>
                  </a:ln>
                  <a:solidFill>
                    <a:srgbClr val="FFBE00"/>
                  </a:solidFill>
                  <a:ea typeface="Apple LiGothic" pitchFamily="2" charset="-120"/>
                </a:rPr>
                <a:t>Convert Spending Into Earning</a:t>
              </a:r>
              <a:endParaRPr lang="en-US" sz="2400" dirty="0">
                <a:ln w="3175">
                  <a:solidFill>
                    <a:srgbClr val="FFBE00"/>
                  </a:solidFill>
                </a:ln>
                <a:solidFill>
                  <a:srgbClr val="FFBE00"/>
                </a:solidFill>
                <a:ea typeface="Apple LiGothic" pitchFamily="2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550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894676" y="278697"/>
            <a:ext cx="3684342" cy="160813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HK" altLang="zh-HK" sz="5000" dirty="0">
                <a:solidFill>
                  <a:schemeClr val="bg1"/>
                </a:solidFill>
                <a:ea typeface="Apple LiGothic" pitchFamily="2" charset="-120"/>
              </a:rPr>
              <a:t>想法</a:t>
            </a:r>
            <a:r>
              <a:rPr lang="en-US" altLang="zh-HK" sz="5000" dirty="0">
                <a:solidFill>
                  <a:schemeClr val="bg1"/>
                </a:solidFill>
                <a:ea typeface="Apple LiGothic" pitchFamily="2" charset="-120"/>
              </a:rPr>
              <a:t> -</a:t>
            </a:r>
            <a:r>
              <a:rPr lang="zh-HK" altLang="zh-HK" sz="5000" dirty="0">
                <a:solidFill>
                  <a:schemeClr val="bg1"/>
                </a:solidFill>
                <a:ea typeface="Apple LiGothic" pitchFamily="2" charset="-120"/>
              </a:rPr>
              <a:t>真的</a:t>
            </a:r>
            <a:r>
              <a:rPr lang="zh-HK" altLang="zh-HK" sz="5000" dirty="0" smtClean="0">
                <a:solidFill>
                  <a:schemeClr val="bg1"/>
                </a:solidFill>
                <a:ea typeface="Apple LiGothic" pitchFamily="2" charset="-120"/>
              </a:rPr>
              <a:t>嗎</a:t>
            </a:r>
            <a:endParaRPr lang="en-US" altLang="zh-HK" sz="5000" dirty="0" smtClean="0">
              <a:solidFill>
                <a:schemeClr val="bg1"/>
              </a:solidFill>
              <a:ea typeface="Apple LiGothic" pitchFamily="2" charset="-120"/>
            </a:endParaRPr>
          </a:p>
          <a:p>
            <a:pPr algn="ctr"/>
            <a:r>
              <a:rPr lang="en-US" altLang="zh-TW" sz="5000" dirty="0" smtClean="0">
                <a:solidFill>
                  <a:schemeClr val="bg1"/>
                </a:solidFill>
                <a:ea typeface="Apple LiGothic" pitchFamily="2" charset="-120"/>
              </a:rPr>
              <a:t>Is this real</a:t>
            </a:r>
            <a:r>
              <a:rPr lang="en-US" altLang="zh-HK" sz="5000" dirty="0" smtClean="0">
                <a:solidFill>
                  <a:schemeClr val="bg1"/>
                </a:solidFill>
                <a:ea typeface="Apple LiGothic" pitchFamily="2" charset="-120"/>
              </a:rPr>
              <a:t>?</a:t>
            </a:r>
            <a:endParaRPr lang="zh-HK" altLang="en-US" sz="5000" dirty="0">
              <a:solidFill>
                <a:schemeClr val="bg1"/>
              </a:solidFill>
              <a:ea typeface="Apple LiGothic" pitchFamily="2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98915" y="1911205"/>
            <a:ext cx="6475863" cy="29623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HK" dirty="0">
                <a:solidFill>
                  <a:schemeClr val="bg1"/>
                </a:solidFill>
                <a:ea typeface="Apple LiGothic" pitchFamily="2" charset="-120"/>
              </a:rPr>
              <a:t/>
            </a:r>
            <a:br>
              <a:rPr lang="en-US" altLang="zh-HK" dirty="0">
                <a:solidFill>
                  <a:schemeClr val="bg1"/>
                </a:solidFill>
                <a:ea typeface="Apple LiGothic" pitchFamily="2" charset="-120"/>
              </a:rPr>
            </a:br>
            <a:r>
              <a:rPr lang="zh-HK" altLang="zh-HK" sz="3600" dirty="0">
                <a:solidFill>
                  <a:schemeClr val="bg1"/>
                </a:solidFill>
                <a:ea typeface="Apple LiGothic" pitchFamily="2" charset="-120"/>
              </a:rPr>
              <a:t>消費轉為收入</a:t>
            </a:r>
            <a:r>
              <a:rPr lang="en-US" altLang="zh-HK" sz="3600" dirty="0">
                <a:solidFill>
                  <a:schemeClr val="bg1"/>
                </a:solidFill>
                <a:ea typeface="Apple LiGothic" pitchFamily="2" charset="-120"/>
              </a:rPr>
              <a:t/>
            </a:r>
            <a:br>
              <a:rPr lang="en-US" altLang="zh-HK" sz="3600" dirty="0">
                <a:solidFill>
                  <a:schemeClr val="bg1"/>
                </a:solidFill>
                <a:ea typeface="Apple LiGothic" pitchFamily="2" charset="-120"/>
              </a:rPr>
            </a:br>
            <a:r>
              <a:rPr lang="zh-HK" altLang="zh-HK" sz="3600" dirty="0">
                <a:solidFill>
                  <a:schemeClr val="bg1"/>
                </a:solidFill>
                <a:ea typeface="Apple LiGothic" pitchFamily="2" charset="-120"/>
              </a:rPr>
              <a:t>永續收</a:t>
            </a:r>
            <a:r>
              <a:rPr lang="zh-HK" altLang="zh-HK" sz="3600" dirty="0" smtClean="0">
                <a:solidFill>
                  <a:schemeClr val="bg1"/>
                </a:solidFill>
                <a:ea typeface="Apple LiGothic" pitchFamily="2" charset="-120"/>
              </a:rPr>
              <a:t>入</a:t>
            </a:r>
            <a:endParaRPr lang="en-US" altLang="zh-HK" sz="3600" dirty="0" smtClean="0">
              <a:solidFill>
                <a:schemeClr val="bg1"/>
              </a:solidFill>
              <a:ea typeface="Apple LiGothic" pitchFamily="2" charset="-120"/>
            </a:endParaRPr>
          </a:p>
          <a:p>
            <a:pPr algn="ctr"/>
            <a:r>
              <a:rPr lang="en-US" altLang="zh-HK" sz="3600" dirty="0" smtClean="0">
                <a:solidFill>
                  <a:schemeClr val="bg1"/>
                </a:solidFill>
                <a:ea typeface="Apple LiGothic" pitchFamily="2" charset="-120"/>
              </a:rPr>
              <a:t>Convert Spending Into Earning</a:t>
            </a:r>
          </a:p>
          <a:p>
            <a:pPr algn="ctr"/>
            <a:r>
              <a:rPr lang="en-US" altLang="zh-HK" sz="3600" dirty="0" smtClean="0">
                <a:solidFill>
                  <a:schemeClr val="bg1"/>
                </a:solidFill>
                <a:ea typeface="Apple LiGothic" pitchFamily="2" charset="-120"/>
              </a:rPr>
              <a:t>Ongoing Income</a:t>
            </a:r>
            <a:r>
              <a:rPr lang="en-US" altLang="zh-HK" sz="3000" dirty="0">
                <a:solidFill>
                  <a:schemeClr val="bg1"/>
                </a:solidFill>
                <a:ea typeface="Apple LiGothic" pitchFamily="2" charset="-120"/>
              </a:rPr>
              <a:t/>
            </a:r>
            <a:br>
              <a:rPr lang="en-US" altLang="zh-HK" sz="3000" dirty="0">
                <a:solidFill>
                  <a:schemeClr val="bg1"/>
                </a:solidFill>
                <a:ea typeface="Apple LiGothic" pitchFamily="2" charset="-120"/>
              </a:rPr>
            </a:br>
            <a:endParaRPr lang="zh-HK" altLang="en-US" sz="3000" dirty="0">
              <a:solidFill>
                <a:schemeClr val="bg1"/>
              </a:solidFill>
              <a:ea typeface="Apple LiGothic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447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0067" y="2238060"/>
            <a:ext cx="2174285" cy="287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群組 1"/>
          <p:cNvGrpSpPr>
            <a:grpSpLocks/>
          </p:cNvGrpSpPr>
          <p:nvPr/>
        </p:nvGrpSpPr>
        <p:grpSpPr bwMode="auto">
          <a:xfrm>
            <a:off x="-38373" y="912027"/>
            <a:ext cx="2391116" cy="1987154"/>
            <a:chOff x="61757" y="296080"/>
            <a:chExt cx="3262980" cy="2755581"/>
          </a:xfrm>
        </p:grpSpPr>
        <p:sp>
          <p:nvSpPr>
            <p:cNvPr id="4" name="橢圓 2"/>
            <p:cNvSpPr/>
            <p:nvPr/>
          </p:nvSpPr>
          <p:spPr>
            <a:xfrm>
              <a:off x="61757" y="296080"/>
              <a:ext cx="3262980" cy="275558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橢圓 4"/>
            <p:cNvSpPr/>
            <p:nvPr/>
          </p:nvSpPr>
          <p:spPr>
            <a:xfrm>
              <a:off x="539119" y="699194"/>
              <a:ext cx="2308255" cy="19493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3820" tIns="83820" rIns="83820" bIns="83820" spcCol="1270" anchor="ctr"/>
            <a:lstStyle/>
            <a:p>
              <a:pPr algn="ctr" defTabSz="2933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sz="5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Apple LiGothic" pitchFamily="2" charset="-120"/>
                </a:rPr>
                <a:t>打工收</a:t>
              </a:r>
              <a:r>
                <a:rPr lang="zh-TW" altLang="en-US" sz="5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Apple LiGothic" pitchFamily="2" charset="-120"/>
                </a:rPr>
                <a:t>入</a:t>
              </a:r>
              <a:r>
                <a:rPr lang="en-US" altLang="zh-TW" sz="3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Apple LiGothic" pitchFamily="2" charset="-120"/>
                </a:rPr>
                <a:t>Salary</a:t>
              </a:r>
              <a:endParaRPr lang="zh-TW" altLang="en-US" sz="3000" dirty="0">
                <a:solidFill>
                  <a:srgbClr val="FFFF00"/>
                </a:solidFill>
                <a:ea typeface="Apple LiGothic" pitchFamily="2" charset="-120"/>
              </a:endParaRPr>
            </a:p>
          </p:txBody>
        </p:sp>
      </p:grpSp>
      <p:grpSp>
        <p:nvGrpSpPr>
          <p:cNvPr id="6" name="群組 4"/>
          <p:cNvGrpSpPr>
            <a:grpSpLocks/>
          </p:cNvGrpSpPr>
          <p:nvPr/>
        </p:nvGrpSpPr>
        <p:grpSpPr bwMode="auto">
          <a:xfrm>
            <a:off x="1835222" y="3432572"/>
            <a:ext cx="3563937" cy="1684734"/>
            <a:chOff x="4310238" y="2384311"/>
            <a:chExt cx="3069816" cy="3038257"/>
          </a:xfrm>
        </p:grpSpPr>
        <p:sp>
          <p:nvSpPr>
            <p:cNvPr id="7" name="橢圓 5"/>
            <p:cNvSpPr/>
            <p:nvPr/>
          </p:nvSpPr>
          <p:spPr>
            <a:xfrm>
              <a:off x="4310238" y="2384311"/>
              <a:ext cx="3069816" cy="303825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橢圓 4"/>
            <p:cNvSpPr/>
            <p:nvPr/>
          </p:nvSpPr>
          <p:spPr>
            <a:xfrm>
              <a:off x="4434671" y="2730325"/>
              <a:ext cx="2852400" cy="21493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3820" tIns="83820" rIns="83820" bIns="83820" spcCol="1270" anchor="ctr"/>
            <a:lstStyle/>
            <a:p>
              <a:pPr algn="ctr" defTabSz="2933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sz="5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pple LiGothic" pitchFamily="2" charset="-120"/>
                </a:rPr>
                <a:t>永續收</a:t>
              </a:r>
              <a:r>
                <a:rPr lang="zh-TW" altLang="en-US" sz="5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pple LiGothic" pitchFamily="2" charset="-120"/>
                </a:rPr>
                <a:t>入</a:t>
              </a:r>
              <a:r>
                <a:rPr lang="en-US" altLang="zh-TW" sz="3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pple LiGothic" pitchFamily="2" charset="-120"/>
                </a:rPr>
                <a:t>Ongoing Income</a:t>
              </a:r>
              <a:endParaRPr lang="zh-TW" alt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</a:endParaRPr>
            </a:p>
          </p:txBody>
        </p:sp>
      </p:grpSp>
      <p:sp>
        <p:nvSpPr>
          <p:cNvPr id="9" name="弧形箭號 (下彎) 8"/>
          <p:cNvSpPr/>
          <p:nvPr/>
        </p:nvSpPr>
        <p:spPr>
          <a:xfrm rot="17939551">
            <a:off x="2222377" y="2167137"/>
            <a:ext cx="1194197" cy="10414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CA">
              <a:solidFill>
                <a:srgbClr val="FFFFFF"/>
              </a:solidFill>
              <a:ea typeface="Apple LiGothic" pitchFamily="2" charset="-120"/>
            </a:endParaRPr>
          </a:p>
        </p:txBody>
      </p:sp>
      <p:sp>
        <p:nvSpPr>
          <p:cNvPr id="10" name="向右箭號 10"/>
          <p:cNvSpPr>
            <a:spLocks noChangeArrowheads="1"/>
          </p:cNvSpPr>
          <p:nvPr/>
        </p:nvSpPr>
        <p:spPr bwMode="auto">
          <a:xfrm>
            <a:off x="2359093" y="1549012"/>
            <a:ext cx="1223962" cy="410765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zh-TW" sz="1800">
              <a:solidFill>
                <a:srgbClr val="FFFFFF"/>
              </a:solidFill>
              <a:latin typeface="+mn-lt"/>
              <a:ea typeface="Apple LiGothic" pitchFamily="2" charset="-120"/>
            </a:endParaRPr>
          </a:p>
        </p:txBody>
      </p:sp>
      <p:grpSp>
        <p:nvGrpSpPr>
          <p:cNvPr id="11" name="群組 12"/>
          <p:cNvGrpSpPr>
            <a:grpSpLocks/>
          </p:cNvGrpSpPr>
          <p:nvPr/>
        </p:nvGrpSpPr>
        <p:grpSpPr bwMode="auto">
          <a:xfrm>
            <a:off x="3544965" y="864402"/>
            <a:ext cx="3440113" cy="2034779"/>
            <a:chOff x="4310238" y="2384311"/>
            <a:chExt cx="3069816" cy="3038257"/>
          </a:xfrm>
        </p:grpSpPr>
        <p:sp>
          <p:nvSpPr>
            <p:cNvPr id="12" name="橢圓 13"/>
            <p:cNvSpPr/>
            <p:nvPr/>
          </p:nvSpPr>
          <p:spPr>
            <a:xfrm>
              <a:off x="4310238" y="2384311"/>
              <a:ext cx="3069816" cy="303825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橢圓 4"/>
            <p:cNvSpPr/>
            <p:nvPr/>
          </p:nvSpPr>
          <p:spPr>
            <a:xfrm>
              <a:off x="4759307" y="2828760"/>
              <a:ext cx="2171678" cy="2149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3820" tIns="83820" rIns="83820" bIns="83820" spcCol="1270" anchor="ctr"/>
            <a:lstStyle/>
            <a:p>
              <a:pPr algn="ctr" defTabSz="2933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TW" altLang="en-US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</a:endParaRPr>
            </a:p>
          </p:txBody>
        </p:sp>
      </p:grpSp>
      <p:sp>
        <p:nvSpPr>
          <p:cNvPr id="14" name="橢圓 12"/>
          <p:cNvSpPr>
            <a:spLocks noChangeArrowheads="1"/>
          </p:cNvSpPr>
          <p:nvPr/>
        </p:nvSpPr>
        <p:spPr bwMode="auto">
          <a:xfrm>
            <a:off x="3781405" y="1616930"/>
            <a:ext cx="3036887" cy="1208484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TW" altLang="en-US" sz="1800">
              <a:solidFill>
                <a:srgbClr val="FFFFFF"/>
              </a:solidFill>
              <a:latin typeface="+mn-lt"/>
              <a:ea typeface="Apple LiGothic" pitchFamily="2" charset="-120"/>
            </a:endParaRPr>
          </a:p>
        </p:txBody>
      </p:sp>
      <p:cxnSp>
        <p:nvCxnSpPr>
          <p:cNvPr id="15" name="直線接點 21"/>
          <p:cNvCxnSpPr>
            <a:cxnSpLocks noChangeShapeType="1"/>
          </p:cNvCxnSpPr>
          <p:nvPr/>
        </p:nvCxnSpPr>
        <p:spPr bwMode="auto">
          <a:xfrm>
            <a:off x="3611642" y="1585913"/>
            <a:ext cx="32480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矩形 22"/>
          <p:cNvSpPr/>
          <p:nvPr/>
        </p:nvSpPr>
        <p:spPr>
          <a:xfrm>
            <a:off x="4277405" y="1604890"/>
            <a:ext cx="2160587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2933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zh-TW" altLang="en-US" sz="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</a:rPr>
              <a:t>支</a:t>
            </a:r>
            <a:r>
              <a:rPr lang="zh-TW" altLang="en-US" sz="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</a:rPr>
              <a:t>出</a:t>
            </a:r>
            <a:r>
              <a:rPr lang="en-US" altLang="zh-TW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</a:rPr>
              <a:t>Spending</a:t>
            </a:r>
            <a:endParaRPr lang="zh-TW" altLang="en-US" sz="3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pple LiGothic" pitchFamily="2" charset="-120"/>
            </a:endParaRPr>
          </a:p>
        </p:txBody>
      </p:sp>
      <p:cxnSp>
        <p:nvCxnSpPr>
          <p:cNvPr id="17" name="直線接點 24"/>
          <p:cNvCxnSpPr>
            <a:cxnSpLocks noChangeShapeType="1"/>
          </p:cNvCxnSpPr>
          <p:nvPr/>
        </p:nvCxnSpPr>
        <p:spPr bwMode="auto">
          <a:xfrm flipH="1">
            <a:off x="4584774" y="932260"/>
            <a:ext cx="681037" cy="63698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矩形 25"/>
          <p:cNvSpPr/>
          <p:nvPr/>
        </p:nvSpPr>
        <p:spPr>
          <a:xfrm rot="1490697">
            <a:off x="4824480" y="790444"/>
            <a:ext cx="2160588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2933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</a:rPr>
              <a:t>儲</a:t>
            </a:r>
            <a:r>
              <a:rPr lang="zh-TW" alt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</a:rPr>
              <a:t>蓄</a:t>
            </a:r>
            <a:r>
              <a:rPr lang="en-US" altLang="zh-TW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</a:rPr>
              <a:t>Savings</a:t>
            </a:r>
            <a:endParaRPr lang="zh-TW" altLang="en-US" sz="3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pple LiGothic" pitchFamily="2" charset="-120"/>
            </a:endParaRPr>
          </a:p>
        </p:txBody>
      </p:sp>
      <p:sp>
        <p:nvSpPr>
          <p:cNvPr id="19" name="矩形 26"/>
          <p:cNvSpPr/>
          <p:nvPr/>
        </p:nvSpPr>
        <p:spPr>
          <a:xfrm rot="19267029">
            <a:off x="3356146" y="1021773"/>
            <a:ext cx="202226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933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</a:rPr>
              <a:t>投</a:t>
            </a:r>
            <a:r>
              <a:rPr lang="zh-TW" alt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</a:rPr>
              <a:t>資</a:t>
            </a:r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</a:rPr>
              <a:t> </a:t>
            </a:r>
            <a:r>
              <a:rPr lang="en-US" altLang="zh-TW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</a:rPr>
              <a:t>Investment</a:t>
            </a:r>
            <a:endParaRPr lang="zh-TW" altLang="en-US" sz="3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pple LiGothic" pitchFamily="2" charset="-120"/>
            </a:endParaRPr>
          </a:p>
        </p:txBody>
      </p:sp>
      <p:sp>
        <p:nvSpPr>
          <p:cNvPr id="20" name="弧形箭號 (左彎) 29"/>
          <p:cNvSpPr>
            <a:spLocks noChangeArrowheads="1"/>
          </p:cNvSpPr>
          <p:nvPr/>
        </p:nvSpPr>
        <p:spPr bwMode="auto">
          <a:xfrm rot="1146248">
            <a:off x="5611880" y="3014665"/>
            <a:ext cx="1157288" cy="1497806"/>
          </a:xfrm>
          <a:prstGeom prst="curvedLeftArrow">
            <a:avLst>
              <a:gd name="adj1" fmla="val 24998"/>
              <a:gd name="adj2" fmla="val 50004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zh-TW" sz="1800">
              <a:solidFill>
                <a:srgbClr val="FFFFFF"/>
              </a:solidFill>
              <a:latin typeface="+mn-lt"/>
              <a:ea typeface="Apple LiGothic" pitchFamily="2" charset="-120"/>
            </a:endParaRPr>
          </a:p>
        </p:txBody>
      </p:sp>
      <p:sp>
        <p:nvSpPr>
          <p:cNvPr id="21" name="矩形 30"/>
          <p:cNvSpPr/>
          <p:nvPr/>
        </p:nvSpPr>
        <p:spPr>
          <a:xfrm rot="1417951">
            <a:off x="1935230" y="2537321"/>
            <a:ext cx="5195888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19100" indent="-382588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pple LiGothic" pitchFamily="2" charset="-120"/>
              </a:rPr>
              <a:t>超</a:t>
            </a:r>
            <a:r>
              <a:rPr lang="zh-TW" altLang="en-US" sz="48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pple LiGothic" pitchFamily="2" charset="-120"/>
              </a:rPr>
              <a:t>連</a:t>
            </a:r>
            <a:r>
              <a:rPr lang="zh-TW" altLang="en-US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pple LiGothic" pitchFamily="2" charset="-120"/>
              </a:rPr>
              <a:t>鎖™事業</a:t>
            </a:r>
            <a:endParaRPr lang="en-US" altLang="zh-TW" sz="4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Apple LiGothic" pitchFamily="2" charset="-120"/>
            </a:endParaRPr>
          </a:p>
          <a:p>
            <a:pPr marL="419100" indent="-382588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8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pple LiGothic" pitchFamily="2" charset="-120"/>
              </a:rPr>
              <a:t>UnFranchise</a:t>
            </a:r>
            <a:r>
              <a:rPr lang="en-US" altLang="zh-TW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pple LiGothic" pitchFamily="2" charset="-120"/>
              </a:rPr>
              <a:t>™ Business</a:t>
            </a:r>
            <a:endParaRPr lang="en-US" altLang="zh-TW" sz="28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Apple LiGothic" pitchFamily="2" charset="-120"/>
            </a:endParaRPr>
          </a:p>
        </p:txBody>
      </p:sp>
      <p:grpSp>
        <p:nvGrpSpPr>
          <p:cNvPr id="22" name="群組 32"/>
          <p:cNvGrpSpPr>
            <a:grpSpLocks/>
          </p:cNvGrpSpPr>
          <p:nvPr/>
        </p:nvGrpSpPr>
        <p:grpSpPr bwMode="auto">
          <a:xfrm>
            <a:off x="5536889" y="0"/>
            <a:ext cx="3402391" cy="1114439"/>
            <a:chOff x="61757" y="296080"/>
            <a:chExt cx="3262980" cy="2755581"/>
          </a:xfrm>
        </p:grpSpPr>
        <p:sp>
          <p:nvSpPr>
            <p:cNvPr id="23" name="橢圓 33"/>
            <p:cNvSpPr/>
            <p:nvPr/>
          </p:nvSpPr>
          <p:spPr>
            <a:xfrm>
              <a:off x="61757" y="296080"/>
              <a:ext cx="3262980" cy="275558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橢圓 4"/>
            <p:cNvSpPr/>
            <p:nvPr/>
          </p:nvSpPr>
          <p:spPr>
            <a:xfrm>
              <a:off x="438770" y="656083"/>
              <a:ext cx="2577117" cy="19451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3820" tIns="83820" rIns="83820" bIns="83820" spcCol="1270" anchor="ctr"/>
            <a:lstStyle/>
            <a:p>
              <a:pPr algn="ctr" defTabSz="2933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sz="3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pple LiGothic" pitchFamily="2" charset="-120"/>
                </a:rPr>
                <a:t>儲蓄收</a:t>
              </a:r>
              <a:r>
                <a:rPr lang="zh-TW" altLang="en-US" sz="36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pple LiGothic" pitchFamily="2" charset="-120"/>
                </a:rPr>
                <a:t>入</a:t>
              </a:r>
              <a:r>
                <a:rPr lang="en-US" altLang="zh-TW" sz="3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pple LiGothic" pitchFamily="2" charset="-120"/>
                </a:rPr>
                <a:t>Saving interest</a:t>
              </a:r>
              <a:endParaRPr lang="zh-TW" alt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</a:endParaRPr>
            </a:p>
          </p:txBody>
        </p:sp>
      </p:grpSp>
      <p:grpSp>
        <p:nvGrpSpPr>
          <p:cNvPr id="25" name="群組 35"/>
          <p:cNvGrpSpPr>
            <a:grpSpLocks/>
          </p:cNvGrpSpPr>
          <p:nvPr/>
        </p:nvGrpSpPr>
        <p:grpSpPr bwMode="auto">
          <a:xfrm>
            <a:off x="1497801" y="-116300"/>
            <a:ext cx="3322756" cy="1164653"/>
            <a:chOff x="61757" y="296080"/>
            <a:chExt cx="3262980" cy="2755581"/>
          </a:xfrm>
        </p:grpSpPr>
        <p:sp>
          <p:nvSpPr>
            <p:cNvPr id="26" name="橢圓 36"/>
            <p:cNvSpPr/>
            <p:nvPr/>
          </p:nvSpPr>
          <p:spPr>
            <a:xfrm>
              <a:off x="61757" y="296080"/>
              <a:ext cx="3262980" cy="275558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橢圓 4"/>
            <p:cNvSpPr/>
            <p:nvPr/>
          </p:nvSpPr>
          <p:spPr>
            <a:xfrm>
              <a:off x="393108" y="571247"/>
              <a:ext cx="2326246" cy="19451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3820" tIns="83820" rIns="83820" bIns="83820" spcCol="1270" anchor="ctr"/>
            <a:lstStyle/>
            <a:p>
              <a:pPr algn="ctr" defTabSz="2933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sz="3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pple LiGothic" pitchFamily="2" charset="-120"/>
                </a:rPr>
                <a:t>投資收</a:t>
              </a:r>
              <a:r>
                <a:rPr lang="zh-TW" altLang="en-US" sz="36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pple LiGothic" pitchFamily="2" charset="-120"/>
                </a:rPr>
                <a:t>入 </a:t>
              </a:r>
              <a:r>
                <a:rPr lang="en-US" altLang="zh-TW" sz="2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pple LiGothic" pitchFamily="2" charset="-120"/>
                </a:rPr>
                <a:t>invest income</a:t>
              </a:r>
              <a:endParaRPr lang="zh-TW" alt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</a:endParaRPr>
            </a:p>
          </p:txBody>
        </p:sp>
      </p:grpSp>
      <p:sp>
        <p:nvSpPr>
          <p:cNvPr id="28" name="流程圖: 程序 39"/>
          <p:cNvSpPr>
            <a:spLocks noChangeArrowheads="1"/>
          </p:cNvSpPr>
          <p:nvPr/>
        </p:nvSpPr>
        <p:spPr bwMode="auto">
          <a:xfrm>
            <a:off x="7118418" y="1048353"/>
            <a:ext cx="1655762" cy="472677"/>
          </a:xfrm>
          <a:prstGeom prst="flowChartProcess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400" dirty="0">
                <a:solidFill>
                  <a:srgbClr val="FFFFFF"/>
                </a:solidFill>
                <a:latin typeface="+mn-lt"/>
                <a:ea typeface="Apple LiGothic" pitchFamily="2" charset="-120"/>
              </a:rPr>
              <a:t>銀</a:t>
            </a:r>
            <a:r>
              <a:rPr lang="zh-TW" altLang="en-US" sz="2400" dirty="0" smtClean="0">
                <a:solidFill>
                  <a:srgbClr val="FFFFFF"/>
                </a:solidFill>
                <a:latin typeface="+mn-lt"/>
                <a:ea typeface="Apple LiGothic" pitchFamily="2" charset="-120"/>
              </a:rPr>
              <a:t>行 </a:t>
            </a:r>
            <a:r>
              <a:rPr lang="en-US" altLang="zh-TW" sz="2400" dirty="0" smtClean="0">
                <a:solidFill>
                  <a:srgbClr val="FFFFFF"/>
                </a:solidFill>
                <a:latin typeface="+mn-lt"/>
                <a:ea typeface="Apple LiGothic" pitchFamily="2" charset="-120"/>
              </a:rPr>
              <a:t>Bank</a:t>
            </a:r>
            <a:endParaRPr lang="en-CA" altLang="zh-TW" sz="2400" dirty="0">
              <a:solidFill>
                <a:srgbClr val="FFFFFF"/>
              </a:solidFill>
              <a:latin typeface="+mn-lt"/>
              <a:ea typeface="Apple LiGothic" pitchFamily="2" charset="-120"/>
            </a:endParaRPr>
          </a:p>
        </p:txBody>
      </p:sp>
      <p:sp>
        <p:nvSpPr>
          <p:cNvPr id="29" name="矩形 44"/>
          <p:cNvSpPr>
            <a:spLocks noChangeArrowheads="1"/>
          </p:cNvSpPr>
          <p:nvPr/>
        </p:nvSpPr>
        <p:spPr bwMode="auto">
          <a:xfrm rot="-1038911">
            <a:off x="2368939" y="619170"/>
            <a:ext cx="3358525" cy="51170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+mn-lt"/>
                <a:ea typeface="Apple LiGothic" pitchFamily="2" charset="-120"/>
              </a:rPr>
              <a:t>股票基金</a:t>
            </a:r>
            <a:r>
              <a:rPr lang="en-US" altLang="zh-TW" sz="2000" dirty="0" smtClean="0">
                <a:solidFill>
                  <a:srgbClr val="FFFFFF"/>
                </a:solidFill>
                <a:latin typeface="+mn-lt"/>
                <a:ea typeface="Apple LiGothic" pitchFamily="2" charset="-120"/>
              </a:rPr>
              <a:t>Stocks &amp; funds</a:t>
            </a:r>
            <a:endParaRPr lang="en-CA" altLang="zh-TW" sz="2000" dirty="0">
              <a:solidFill>
                <a:srgbClr val="FFFFFF"/>
              </a:solidFill>
              <a:latin typeface="+mn-lt"/>
              <a:ea typeface="Apple LiGothic" pitchFamily="2" charset="-120"/>
            </a:endParaRPr>
          </a:p>
        </p:txBody>
      </p:sp>
      <p:cxnSp>
        <p:nvCxnSpPr>
          <p:cNvPr id="30" name="直線單箭頭接點 47"/>
          <p:cNvCxnSpPr>
            <a:cxnSpLocks noChangeShapeType="1"/>
          </p:cNvCxnSpPr>
          <p:nvPr/>
        </p:nvCxnSpPr>
        <p:spPr bwMode="auto">
          <a:xfrm flipH="1" flipV="1">
            <a:off x="3671955" y="1219208"/>
            <a:ext cx="177800" cy="13096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直線單箭頭接點 49"/>
          <p:cNvCxnSpPr>
            <a:cxnSpLocks noChangeShapeType="1"/>
            <a:endCxn id="26" idx="4"/>
          </p:cNvCxnSpPr>
          <p:nvPr/>
        </p:nvCxnSpPr>
        <p:spPr bwMode="auto">
          <a:xfrm flipH="1" flipV="1">
            <a:off x="3159179" y="1048353"/>
            <a:ext cx="1641" cy="10597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直線單箭頭接點 51"/>
          <p:cNvCxnSpPr>
            <a:cxnSpLocks noChangeShapeType="1"/>
            <a:endCxn id="28" idx="1"/>
          </p:cNvCxnSpPr>
          <p:nvPr/>
        </p:nvCxnSpPr>
        <p:spPr bwMode="auto">
          <a:xfrm>
            <a:off x="6481830" y="1267430"/>
            <a:ext cx="636588" cy="172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直線單箭頭接點 55"/>
          <p:cNvCxnSpPr>
            <a:cxnSpLocks noChangeShapeType="1"/>
            <a:stCxn id="28" idx="0"/>
          </p:cNvCxnSpPr>
          <p:nvPr/>
        </p:nvCxnSpPr>
        <p:spPr bwMode="auto">
          <a:xfrm flipH="1" flipV="1">
            <a:off x="7680393" y="788797"/>
            <a:ext cx="265906" cy="25955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矩形 56"/>
          <p:cNvSpPr/>
          <p:nvPr/>
        </p:nvSpPr>
        <p:spPr>
          <a:xfrm>
            <a:off x="6890067" y="1497685"/>
            <a:ext cx="23384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</a:rPr>
              <a:t>2</a:t>
            </a:r>
            <a:r>
              <a:rPr lang="zh-TW" altLang="en-US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</a:rPr>
              <a:t>到</a:t>
            </a:r>
            <a:r>
              <a:rPr lang="en-US" altLang="zh-TW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</a:rPr>
              <a:t>3</a:t>
            </a:r>
            <a:r>
              <a:rPr lang="zh-TW" altLang="en-US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</a:rPr>
              <a:t>年</a:t>
            </a:r>
            <a:r>
              <a:rPr lang="zh-TW" altLang="en-US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</a:rPr>
              <a:t>計劃</a:t>
            </a:r>
            <a:endParaRPr lang="en-US" altLang="zh-TW" sz="24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pple LiGothic" pitchFamily="2" charset="-12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7030A0"/>
                </a:solidFill>
                <a:ea typeface="Apple LiGothic" pitchFamily="2" charset="-120"/>
              </a:rPr>
              <a:t>The </a:t>
            </a:r>
            <a:r>
              <a:rPr lang="en-US" sz="2400" dirty="0" smtClean="0">
                <a:solidFill>
                  <a:srgbClr val="7030A0"/>
                </a:solidFill>
                <a:ea typeface="Apple LiGothic" pitchFamily="2" charset="-120"/>
              </a:rPr>
              <a:t>2-3 </a:t>
            </a:r>
            <a:r>
              <a:rPr lang="en-US" sz="2400" dirty="0">
                <a:solidFill>
                  <a:srgbClr val="7030A0"/>
                </a:solidFill>
                <a:ea typeface="Apple LiGothic" pitchFamily="2" charset="-120"/>
              </a:rPr>
              <a:t>Year </a:t>
            </a:r>
            <a:r>
              <a:rPr lang="en-US" sz="2400" dirty="0" smtClean="0">
                <a:solidFill>
                  <a:srgbClr val="7030A0"/>
                </a:solidFill>
                <a:ea typeface="Apple LiGothic" pitchFamily="2" charset="-120"/>
              </a:rPr>
              <a:t>Plan</a:t>
            </a:r>
            <a:endParaRPr lang="en-US" sz="2400" dirty="0">
              <a:solidFill>
                <a:srgbClr val="7030A0"/>
              </a:solidFill>
              <a:ea typeface="Apple LiGothic" pitchFamily="2" charset="-120"/>
            </a:endParaRPr>
          </a:p>
        </p:txBody>
      </p:sp>
      <p:sp>
        <p:nvSpPr>
          <p:cNvPr id="35" name="矩形 57"/>
          <p:cNvSpPr/>
          <p:nvPr/>
        </p:nvSpPr>
        <p:spPr>
          <a:xfrm>
            <a:off x="-216984" y="4695483"/>
            <a:ext cx="38074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</a:rPr>
              <a:t>MPCP(</a:t>
            </a:r>
            <a:r>
              <a:rPr lang="zh-TW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</a:rPr>
              <a:t>管理業積紅利計畫</a:t>
            </a:r>
            <a:r>
              <a:rPr lang="en-US" altLang="zh-TW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</a:rPr>
              <a:t>)</a:t>
            </a:r>
            <a:endParaRPr lang="zh-TW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pple LiGothic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641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6" grpId="0"/>
      <p:bldP spid="18" grpId="0"/>
      <p:bldP spid="19" grpId="0"/>
      <p:bldP spid="20" grpId="0" animBg="1"/>
      <p:bldP spid="21" grpId="0"/>
      <p:bldP spid="28" grpId="0" animBg="1"/>
      <p:bldP spid="29" grpId="0" animBg="1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6477" y="2577917"/>
            <a:ext cx="8343900" cy="163891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514337"/>
            <a:r>
              <a:rPr lang="zh-TW" altLang="en-US" sz="3300" cap="all" dirty="0">
                <a:ln w="3175">
                  <a:solidFill>
                    <a:prstClr val="white"/>
                  </a:solidFill>
                </a:ln>
                <a:ea typeface="Apple LiGothic" pitchFamily="2" charset="-120"/>
              </a:rPr>
              <a:t>你本來就在消費</a:t>
            </a:r>
            <a:r>
              <a:rPr lang="en-US" altLang="zh-TW" sz="3300" cap="all" dirty="0" smtClean="0">
                <a:ln w="3175">
                  <a:solidFill>
                    <a:prstClr val="white"/>
                  </a:solidFill>
                </a:ln>
                <a:ea typeface="Apple LiGothic" pitchFamily="2" charset="-120"/>
              </a:rPr>
              <a:t>…</a:t>
            </a:r>
          </a:p>
          <a:p>
            <a:pPr defTabSz="514337"/>
            <a:r>
              <a:rPr lang="en-US" sz="3600" dirty="0" smtClean="0">
                <a:ea typeface="Apple LiGothic" pitchFamily="2" charset="-120"/>
                <a:cs typeface="儷黑 Pro"/>
              </a:rPr>
              <a:t>You’re </a:t>
            </a:r>
            <a:r>
              <a:rPr lang="en-US" sz="3600" dirty="0">
                <a:ea typeface="Apple LiGothic" pitchFamily="2" charset="-120"/>
                <a:cs typeface="儷黑 Pro"/>
              </a:rPr>
              <a:t>Already Spending It…</a:t>
            </a:r>
          </a:p>
          <a:p>
            <a:pPr defTabSz="514337"/>
            <a:endParaRPr lang="en-US" sz="3300" cap="all" dirty="0">
              <a:ln w="3175">
                <a:solidFill>
                  <a:prstClr val="white"/>
                </a:solidFill>
              </a:ln>
              <a:ea typeface="Apple LiGothic" pitchFamily="2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68059" y="4109712"/>
            <a:ext cx="5863016" cy="8079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 defTabSz="514337"/>
            <a:r>
              <a:rPr lang="zh-TW" altLang="en-US" sz="2400" dirty="0">
                <a:ln w="3175">
                  <a:noFill/>
                </a:ln>
                <a:solidFill>
                  <a:schemeClr val="accent5">
                    <a:lumMod val="50000"/>
                  </a:schemeClr>
                </a:solidFill>
                <a:latin typeface="PMingLiU" panose="02020500000000000000" pitchFamily="18" charset="-120"/>
                <a:ea typeface="Apple LiGothic" pitchFamily="2" charset="-120"/>
              </a:rPr>
              <a:t>何不將你的消費轉為收入</a:t>
            </a:r>
            <a:r>
              <a:rPr lang="zh-TW" altLang="en-US" sz="2400" dirty="0" smtClean="0">
                <a:ln w="3175">
                  <a:noFill/>
                </a:ln>
                <a:solidFill>
                  <a:schemeClr val="accent5">
                    <a:lumMod val="50000"/>
                  </a:schemeClr>
                </a:solidFill>
                <a:latin typeface="PMingLiU" panose="02020500000000000000" pitchFamily="18" charset="-120"/>
                <a:ea typeface="Apple LiGothic" pitchFamily="2" charset="-120"/>
              </a:rPr>
              <a:t>？</a:t>
            </a:r>
            <a:endParaRPr lang="en-US" altLang="zh-TW" sz="2400" dirty="0" smtClean="0">
              <a:ln w="3175">
                <a:noFill/>
              </a:ln>
              <a:solidFill>
                <a:schemeClr val="accent5">
                  <a:lumMod val="50000"/>
                </a:schemeClr>
              </a:solidFill>
              <a:latin typeface="PMingLiU" panose="02020500000000000000" pitchFamily="18" charset="-120"/>
              <a:ea typeface="Apple LiGothic" pitchFamily="2" charset="-120"/>
            </a:endParaRPr>
          </a:p>
          <a:p>
            <a:pPr algn="ctr" defTabSz="514337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ea typeface="Apple LiGothic" pitchFamily="2" charset="-120"/>
                <a:cs typeface="儷黑 Pro"/>
              </a:rPr>
              <a:t>Why Not Convert Your Spending Into Earning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ea typeface="Apple LiGothic" pitchFamily="2" charset="-120"/>
                <a:cs typeface="儷黑 Pro"/>
              </a:rPr>
              <a:t>?</a:t>
            </a:r>
            <a:endParaRPr lang="en-US" sz="2400" dirty="0">
              <a:solidFill>
                <a:schemeClr val="accent5">
                  <a:lumMod val="50000"/>
                </a:schemeClr>
              </a:solidFill>
              <a:ea typeface="Apple LiGothic" pitchFamily="2" charset="-120"/>
              <a:cs typeface="儷黑 Pro"/>
            </a:endParaRPr>
          </a:p>
        </p:txBody>
      </p:sp>
    </p:spTree>
    <p:extLst>
      <p:ext uri="{BB962C8B-B14F-4D97-AF65-F5344CB8AC3E}">
        <p14:creationId xmlns:p14="http://schemas.microsoft.com/office/powerpoint/2010/main" val="236457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785751" y="213756"/>
            <a:ext cx="7924800" cy="1658938"/>
          </a:xfrm>
        </p:spPr>
        <p:txBody>
          <a:bodyPr/>
          <a:lstStyle/>
          <a:p>
            <a:pPr algn="ctr"/>
            <a:r>
              <a:rPr lang="zh-HK" altLang="zh-HK" sz="5000" dirty="0">
                <a:solidFill>
                  <a:schemeClr val="bg1"/>
                </a:solidFill>
                <a:latin typeface="Calibri" panose="020F0502020204030204" pitchFamily="34" charset="0"/>
                <a:ea typeface="Apple LiGothic" pitchFamily="2" charset="-120"/>
              </a:rPr>
              <a:t>做法</a:t>
            </a:r>
            <a:r>
              <a:rPr lang="en-US" altLang="zh-HK" sz="5000" dirty="0">
                <a:solidFill>
                  <a:schemeClr val="bg1"/>
                </a:solidFill>
                <a:latin typeface="Calibri" panose="020F0502020204030204" pitchFamily="34" charset="0"/>
                <a:ea typeface="Apple LiGothic" pitchFamily="2" charset="-120"/>
              </a:rPr>
              <a:t> -</a:t>
            </a:r>
            <a:r>
              <a:rPr lang="zh-HK" altLang="zh-HK" sz="5000" dirty="0">
                <a:solidFill>
                  <a:schemeClr val="bg1"/>
                </a:solidFill>
                <a:latin typeface="Calibri" panose="020F0502020204030204" pitchFamily="34" charset="0"/>
                <a:ea typeface="Apple LiGothic" pitchFamily="2" charset="-120"/>
              </a:rPr>
              <a:t>怎做到</a:t>
            </a:r>
            <a:r>
              <a:rPr lang="zh-HK" altLang="zh-HK" sz="5000" dirty="0" smtClean="0">
                <a:solidFill>
                  <a:schemeClr val="bg1"/>
                </a:solidFill>
                <a:latin typeface="Calibri" panose="020F0502020204030204" pitchFamily="34" charset="0"/>
                <a:ea typeface="Apple LiGothic" pitchFamily="2" charset="-120"/>
              </a:rPr>
              <a:t>的</a:t>
            </a:r>
            <a:r>
              <a:rPr lang="en-US" altLang="zh-HK" sz="5000" dirty="0" smtClean="0">
                <a:solidFill>
                  <a:schemeClr val="bg1"/>
                </a:solidFill>
                <a:latin typeface="Calibri" panose="020F0502020204030204" pitchFamily="34" charset="0"/>
                <a:ea typeface="Apple LiGothic" pitchFamily="2" charset="-120"/>
              </a:rPr>
              <a:t/>
            </a:r>
            <a:br>
              <a:rPr lang="en-US" altLang="zh-HK" sz="5000" dirty="0" smtClean="0">
                <a:solidFill>
                  <a:schemeClr val="bg1"/>
                </a:solidFill>
                <a:latin typeface="Calibri" panose="020F0502020204030204" pitchFamily="34" charset="0"/>
                <a:ea typeface="Apple LiGothic" pitchFamily="2" charset="-120"/>
              </a:rPr>
            </a:br>
            <a:r>
              <a:rPr lang="en-US" altLang="zh-HK" sz="5000" dirty="0" smtClean="0">
                <a:solidFill>
                  <a:schemeClr val="bg1"/>
                </a:solidFill>
                <a:latin typeface="Calibri" panose="020F0502020204030204" pitchFamily="34" charset="0"/>
                <a:ea typeface="Apple LiGothic" pitchFamily="2" charset="-120"/>
              </a:rPr>
              <a:t>How to do</a:t>
            </a:r>
            <a:endParaRPr lang="zh-HK" altLang="en-US" sz="5000" dirty="0">
              <a:solidFill>
                <a:schemeClr val="bg1"/>
              </a:solidFill>
              <a:latin typeface="Calibri" panose="020F0502020204030204" pitchFamily="34" charset="0"/>
              <a:ea typeface="Apple LiGothic" pitchFamily="2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1983179" y="1696027"/>
            <a:ext cx="2992582" cy="3086100"/>
          </a:xfrm>
        </p:spPr>
        <p:txBody>
          <a:bodyPr/>
          <a:lstStyle/>
          <a:p>
            <a:pPr marL="0" indent="0">
              <a:buNone/>
            </a:pPr>
            <a:r>
              <a:rPr lang="en-US" altLang="zh-HK" sz="3000" dirty="0">
                <a:solidFill>
                  <a:schemeClr val="bg1"/>
                </a:solidFill>
                <a:ea typeface="Apple LiGothic" pitchFamily="2" charset="-120"/>
              </a:rPr>
              <a:t/>
            </a:r>
            <a:br>
              <a:rPr lang="en-US" altLang="zh-HK" sz="3000" dirty="0">
                <a:solidFill>
                  <a:schemeClr val="bg1"/>
                </a:solidFill>
                <a:ea typeface="Apple LiGothic" pitchFamily="2" charset="-120"/>
              </a:rPr>
            </a:br>
            <a:r>
              <a:rPr lang="en-US" altLang="zh-HK" sz="3000" dirty="0">
                <a:solidFill>
                  <a:schemeClr val="bg1"/>
                </a:solidFill>
                <a:ea typeface="Apple LiGothic" pitchFamily="2" charset="-120"/>
              </a:rPr>
              <a:t>- </a:t>
            </a:r>
            <a:r>
              <a:rPr lang="zh-HK" altLang="zh-HK" sz="3000" dirty="0">
                <a:solidFill>
                  <a:schemeClr val="bg1"/>
                </a:solidFill>
                <a:ea typeface="Apple LiGothic" pitchFamily="2" charset="-120"/>
              </a:rPr>
              <a:t>自己家庭</a:t>
            </a:r>
            <a:r>
              <a:rPr lang="en-US" altLang="zh-HK" sz="3000" dirty="0">
                <a:solidFill>
                  <a:schemeClr val="bg1"/>
                </a:solidFill>
                <a:ea typeface="Apple LiGothic" pitchFamily="2" charset="-120"/>
              </a:rPr>
              <a:t/>
            </a:r>
            <a:br>
              <a:rPr lang="en-US" altLang="zh-HK" sz="3000" dirty="0">
                <a:solidFill>
                  <a:schemeClr val="bg1"/>
                </a:solidFill>
                <a:ea typeface="Apple LiGothic" pitchFamily="2" charset="-120"/>
              </a:rPr>
            </a:br>
            <a:r>
              <a:rPr lang="en-US" altLang="zh-HK" sz="3000" dirty="0">
                <a:solidFill>
                  <a:schemeClr val="bg1"/>
                </a:solidFill>
                <a:ea typeface="Apple LiGothic" pitchFamily="2" charset="-120"/>
              </a:rPr>
              <a:t>- </a:t>
            </a:r>
            <a:r>
              <a:rPr lang="zh-HK" altLang="zh-HK" sz="3000" dirty="0">
                <a:solidFill>
                  <a:schemeClr val="bg1"/>
                </a:solidFill>
                <a:ea typeface="Apple LiGothic" pitchFamily="2" charset="-120"/>
              </a:rPr>
              <a:t>一對一</a:t>
            </a:r>
            <a:r>
              <a:rPr lang="en-US" altLang="zh-HK" sz="3000" dirty="0">
                <a:solidFill>
                  <a:schemeClr val="bg1"/>
                </a:solidFill>
                <a:ea typeface="Apple LiGothic" pitchFamily="2" charset="-120"/>
              </a:rPr>
              <a:t/>
            </a:r>
            <a:br>
              <a:rPr lang="en-US" altLang="zh-HK" sz="3000" dirty="0">
                <a:solidFill>
                  <a:schemeClr val="bg1"/>
                </a:solidFill>
                <a:ea typeface="Apple LiGothic" pitchFamily="2" charset="-120"/>
              </a:rPr>
            </a:br>
            <a:r>
              <a:rPr lang="en-US" altLang="zh-HK" sz="3000" dirty="0">
                <a:solidFill>
                  <a:schemeClr val="bg1"/>
                </a:solidFill>
                <a:ea typeface="Apple LiGothic" pitchFamily="2" charset="-120"/>
              </a:rPr>
              <a:t>- </a:t>
            </a:r>
            <a:r>
              <a:rPr lang="zh-HK" altLang="zh-HK" sz="3000" dirty="0">
                <a:solidFill>
                  <a:schemeClr val="bg1"/>
                </a:solidFill>
                <a:ea typeface="Apple LiGothic" pitchFamily="2" charset="-120"/>
              </a:rPr>
              <a:t>社交媒體</a:t>
            </a:r>
            <a:r>
              <a:rPr lang="en-US" altLang="zh-HK" sz="3000" dirty="0">
                <a:solidFill>
                  <a:schemeClr val="bg1"/>
                </a:solidFill>
                <a:ea typeface="Apple LiGothic" pitchFamily="2" charset="-120"/>
              </a:rPr>
              <a:t/>
            </a:r>
            <a:br>
              <a:rPr lang="en-US" altLang="zh-HK" sz="3000" dirty="0">
                <a:solidFill>
                  <a:schemeClr val="bg1"/>
                </a:solidFill>
                <a:ea typeface="Apple LiGothic" pitchFamily="2" charset="-120"/>
              </a:rPr>
            </a:br>
            <a:r>
              <a:rPr lang="en-US" altLang="zh-HK" sz="3000" dirty="0">
                <a:solidFill>
                  <a:schemeClr val="bg1"/>
                </a:solidFill>
                <a:ea typeface="Apple LiGothic" pitchFamily="2" charset="-120"/>
              </a:rPr>
              <a:t>- </a:t>
            </a:r>
            <a:r>
              <a:rPr lang="zh-HK" altLang="zh-HK" sz="3000" dirty="0">
                <a:solidFill>
                  <a:schemeClr val="bg1"/>
                </a:solidFill>
                <a:ea typeface="Apple LiGothic" pitchFamily="2" charset="-120"/>
              </a:rPr>
              <a:t>持續</a:t>
            </a:r>
            <a:r>
              <a:rPr lang="en-US" altLang="zh-HK" sz="3000" dirty="0">
                <a:solidFill>
                  <a:schemeClr val="bg1"/>
                </a:solidFill>
                <a:ea typeface="Apple LiGothic" pitchFamily="2" charset="-120"/>
              </a:rPr>
              <a:t/>
            </a:r>
            <a:br>
              <a:rPr lang="en-US" altLang="zh-HK" sz="3000" dirty="0">
                <a:solidFill>
                  <a:schemeClr val="bg1"/>
                </a:solidFill>
                <a:ea typeface="Apple LiGothic" pitchFamily="2" charset="-120"/>
              </a:rPr>
            </a:br>
            <a:r>
              <a:rPr lang="en-US" altLang="zh-HK" sz="3000" dirty="0">
                <a:solidFill>
                  <a:schemeClr val="bg1"/>
                </a:solidFill>
                <a:ea typeface="Apple LiGothic" pitchFamily="2" charset="-120"/>
              </a:rPr>
              <a:t>- </a:t>
            </a:r>
            <a:r>
              <a:rPr lang="zh-HK" altLang="en-US" sz="3000" dirty="0">
                <a:solidFill>
                  <a:schemeClr val="bg1"/>
                </a:solidFill>
                <a:ea typeface="Apple LiGothic" pitchFamily="2" charset="-120"/>
              </a:rPr>
              <a:t>複製</a:t>
            </a: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5092535" y="1696027"/>
            <a:ext cx="2992582" cy="30861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HK" sz="3000" dirty="0" smtClean="0">
                <a:solidFill>
                  <a:schemeClr val="bg1"/>
                </a:solidFill>
                <a:ea typeface="Apple LiGothic" pitchFamily="2" charset="-120"/>
              </a:rPr>
              <a:t/>
            </a:r>
            <a:br>
              <a:rPr lang="en-US" altLang="zh-HK" sz="3000" dirty="0" smtClean="0">
                <a:solidFill>
                  <a:schemeClr val="bg1"/>
                </a:solidFill>
                <a:ea typeface="Apple LiGothic" pitchFamily="2" charset="-120"/>
              </a:rPr>
            </a:br>
            <a:r>
              <a:rPr lang="en-US" altLang="zh-HK" sz="3000" dirty="0" smtClean="0">
                <a:solidFill>
                  <a:schemeClr val="bg1"/>
                </a:solidFill>
                <a:ea typeface="Apple LiGothic" pitchFamily="2" charset="-120"/>
              </a:rPr>
              <a:t>- Family</a:t>
            </a:r>
            <a:br>
              <a:rPr lang="en-US" altLang="zh-HK" sz="3000" dirty="0" smtClean="0">
                <a:solidFill>
                  <a:schemeClr val="bg1"/>
                </a:solidFill>
                <a:ea typeface="Apple LiGothic" pitchFamily="2" charset="-120"/>
              </a:rPr>
            </a:br>
            <a:r>
              <a:rPr lang="en-US" altLang="zh-HK" sz="3000" dirty="0" smtClean="0">
                <a:solidFill>
                  <a:schemeClr val="bg1"/>
                </a:solidFill>
                <a:ea typeface="Apple LiGothic" pitchFamily="2" charset="-120"/>
              </a:rPr>
              <a:t>- One-to-one</a:t>
            </a:r>
            <a:br>
              <a:rPr lang="en-US" altLang="zh-HK" sz="3000" dirty="0" smtClean="0">
                <a:solidFill>
                  <a:schemeClr val="bg1"/>
                </a:solidFill>
                <a:ea typeface="Apple LiGothic" pitchFamily="2" charset="-120"/>
              </a:rPr>
            </a:br>
            <a:r>
              <a:rPr lang="en-US" altLang="zh-HK" sz="3000" dirty="0" smtClean="0">
                <a:solidFill>
                  <a:schemeClr val="bg1"/>
                </a:solidFill>
                <a:ea typeface="Apple LiGothic" pitchFamily="2" charset="-120"/>
              </a:rPr>
              <a:t>- Social media</a:t>
            </a:r>
            <a:br>
              <a:rPr lang="en-US" altLang="zh-HK" sz="3000" dirty="0" smtClean="0">
                <a:solidFill>
                  <a:schemeClr val="bg1"/>
                </a:solidFill>
                <a:ea typeface="Apple LiGothic" pitchFamily="2" charset="-120"/>
              </a:rPr>
            </a:br>
            <a:r>
              <a:rPr lang="en-US" altLang="zh-HK" sz="3000" dirty="0" smtClean="0">
                <a:solidFill>
                  <a:schemeClr val="bg1"/>
                </a:solidFill>
                <a:ea typeface="Apple LiGothic" pitchFamily="2" charset="-120"/>
              </a:rPr>
              <a:t>- Constantly</a:t>
            </a:r>
            <a:br>
              <a:rPr lang="en-US" altLang="zh-HK" sz="3000" dirty="0" smtClean="0">
                <a:solidFill>
                  <a:schemeClr val="bg1"/>
                </a:solidFill>
                <a:ea typeface="Apple LiGothic" pitchFamily="2" charset="-120"/>
              </a:rPr>
            </a:br>
            <a:r>
              <a:rPr lang="en-US" altLang="zh-HK" sz="3000" dirty="0" smtClean="0">
                <a:solidFill>
                  <a:schemeClr val="bg1"/>
                </a:solidFill>
                <a:ea typeface="Apple LiGothic" pitchFamily="2" charset="-120"/>
              </a:rPr>
              <a:t>- Duplication</a:t>
            </a:r>
            <a:endParaRPr lang="zh-HK" altLang="en-US" sz="3000" dirty="0">
              <a:solidFill>
                <a:schemeClr val="bg1"/>
              </a:solidFill>
              <a:ea typeface="Apple LiGothic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710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766206" y="351296"/>
            <a:ext cx="3594836" cy="191590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514337"/>
            <a:r>
              <a:rPr lang="zh-TW" altLang="en-US" sz="2400" dirty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ea typeface="Apple LiGothic" pitchFamily="2" charset="-120"/>
                <a:cs typeface="Vani" panose="020B0502040204020203" pitchFamily="34" charset="0"/>
                <a:sym typeface="Century Gothic"/>
              </a:rPr>
              <a:t>你的每月消費與平均每月消費額比較相差多少</a:t>
            </a:r>
            <a:r>
              <a:rPr lang="zh-TW" altLang="en-US" sz="2400" dirty="0" smtClean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ea typeface="Apple LiGothic" pitchFamily="2" charset="-120"/>
                <a:cs typeface="Vani" panose="020B0502040204020203" pitchFamily="34" charset="0"/>
                <a:sym typeface="Century Gothic"/>
              </a:rPr>
              <a:t>？</a:t>
            </a:r>
            <a:endParaRPr lang="en-US" altLang="zh-TW" sz="2400" dirty="0" smtClean="0">
              <a:ln>
                <a:solidFill>
                  <a:srgbClr val="FFBE00"/>
                </a:solidFill>
              </a:ln>
              <a:solidFill>
                <a:srgbClr val="FFBE00"/>
              </a:solidFill>
              <a:ea typeface="Apple LiGothic" pitchFamily="2" charset="-120"/>
              <a:cs typeface="Vani" panose="020B0502040204020203" pitchFamily="34" charset="0"/>
              <a:sym typeface="Century Gothic"/>
            </a:endParaRPr>
          </a:p>
          <a:p>
            <a:pPr defTabSz="514337"/>
            <a:r>
              <a:rPr lang="en-US" sz="2400" dirty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ea typeface="Apple LiGothic" pitchFamily="2" charset="-120"/>
                <a:cs typeface="Vani" panose="020B0502040204020203" pitchFamily="34" charset="0"/>
              </a:rPr>
              <a:t>How does your monthly spending compare to the average monthly spending?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8953" y="2435071"/>
            <a:ext cx="3868947" cy="219290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514337">
              <a:buClr>
                <a:srgbClr val="404040"/>
              </a:buClr>
              <a:buSzPct val="100000"/>
            </a:pPr>
            <a:r>
              <a:rPr lang="zh-TW" altLang="en-US" sz="26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  <a:sym typeface="Century Gothic"/>
              </a:rPr>
              <a:t>進入</a:t>
            </a:r>
            <a:r>
              <a:rPr lang="en-US" sz="26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ShoppingAnnuity.com</a:t>
            </a:r>
            <a:r>
              <a:rPr lang="zh-TW" altLang="en-US" sz="26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以完成你的</a:t>
            </a:r>
            <a:endParaRPr lang="en-US" altLang="zh-TW" sz="26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Arial" panose="020B0604020202020204" pitchFamily="34" charset="0"/>
            </a:endParaRPr>
          </a:p>
          <a:p>
            <a:pPr algn="ctr" defTabSz="514337">
              <a:buClr>
                <a:srgbClr val="404040"/>
              </a:buClr>
              <a:buSzPct val="100000"/>
            </a:pPr>
            <a:r>
              <a:rPr lang="zh-TW" altLang="en-US" sz="26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</a:rPr>
              <a:t>購物年金評量</a:t>
            </a:r>
            <a:endParaRPr lang="en-US" altLang="zh-CN" sz="2600" dirty="0" smtClean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Arial" panose="020B0604020202020204" pitchFamily="34" charset="0"/>
            </a:endParaRPr>
          </a:p>
          <a:p>
            <a:pPr algn="ctr" defTabSz="514337">
              <a:buClr>
                <a:srgbClr val="404040"/>
              </a:buClr>
              <a:buSzPct val="100000"/>
            </a:pPr>
            <a:r>
              <a:rPr lang="en-US" sz="20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anose="020B0604020202020204" pitchFamily="34" charset="0"/>
                <a:sym typeface="Century Gothic"/>
              </a:rPr>
              <a:t>Visit ShoppingAnnuity.com to complete the Shopping Annuity Assessment</a:t>
            </a:r>
          </a:p>
        </p:txBody>
      </p:sp>
      <p:cxnSp>
        <p:nvCxnSpPr>
          <p:cNvPr id="83" name="Straight Connector 82"/>
          <p:cNvCxnSpPr/>
          <p:nvPr/>
        </p:nvCxnSpPr>
        <p:spPr>
          <a:xfrm>
            <a:off x="752740" y="2509310"/>
            <a:ext cx="338137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4698541" y="425921"/>
            <a:ext cx="4558936" cy="3624942"/>
            <a:chOff x="838202" y="1578429"/>
            <a:chExt cx="6078581" cy="4833256"/>
          </a:xfrm>
        </p:grpSpPr>
        <p:sp>
          <p:nvSpPr>
            <p:cNvPr id="85" name="Round Same Side Corner Rectangle 84"/>
            <p:cNvSpPr/>
            <p:nvPr/>
          </p:nvSpPr>
          <p:spPr>
            <a:xfrm rot="5400000">
              <a:off x="2197807" y="2287109"/>
              <a:ext cx="4833256" cy="3415896"/>
            </a:xfrm>
            <a:prstGeom prst="round2SameRect">
              <a:avLst>
                <a:gd name="adj1" fmla="val 2703"/>
                <a:gd name="adj2" fmla="val 0"/>
              </a:avLst>
            </a:prstGeom>
            <a:solidFill>
              <a:srgbClr val="033438"/>
            </a:solidFill>
            <a:ln>
              <a:solidFill>
                <a:srgbClr val="0A6F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73858" defTabSz="685783"/>
              <a:endParaRPr lang="en-US" sz="900" dirty="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838202" y="1578429"/>
              <a:ext cx="2068286" cy="538408"/>
              <a:chOff x="838202" y="1578429"/>
              <a:chExt cx="2068286" cy="538408"/>
            </a:xfrm>
          </p:grpSpPr>
          <p:sp>
            <p:nvSpPr>
              <p:cNvPr id="157" name="Round Single Corner Rectangle 156"/>
              <p:cNvSpPr/>
              <p:nvPr/>
            </p:nvSpPr>
            <p:spPr>
              <a:xfrm flipH="1">
                <a:off x="838202" y="1578429"/>
                <a:ext cx="2068286" cy="538408"/>
              </a:xfrm>
              <a:prstGeom prst="round1Rect">
                <a:avLst/>
              </a:prstGeom>
              <a:solidFill>
                <a:srgbClr val="07595A"/>
              </a:solidFill>
              <a:ln>
                <a:solidFill>
                  <a:srgbClr val="0A6F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32186" defTabSz="685783"/>
                <a:r>
                  <a:rPr lang="zh-TW" altLang="en-US" sz="900" dirty="0">
                    <a:solidFill>
                      <a:prstClr val="white"/>
                    </a:solidFill>
                    <a:ea typeface="Apple LiGothic" pitchFamily="2" charset="-120"/>
                    <a:cs typeface="Heiti TC Light"/>
                  </a:rPr>
                  <a:t>食物</a:t>
                </a:r>
                <a:r>
                  <a:rPr lang="en-US" sz="900" dirty="0">
                    <a:solidFill>
                      <a:prstClr val="white"/>
                    </a:solidFill>
                    <a:ea typeface="Apple LiGothic" pitchFamily="2" charset="-120"/>
                    <a:cs typeface="Heiti TC Light"/>
                  </a:rPr>
                  <a:t>Food</a:t>
                </a:r>
              </a:p>
            </p:txBody>
          </p:sp>
          <p:grpSp>
            <p:nvGrpSpPr>
              <p:cNvPr id="158" name="Group 4"/>
              <p:cNvGrpSpPr>
                <a:grpSpLocks noChangeAspect="1"/>
              </p:cNvGrpSpPr>
              <p:nvPr/>
            </p:nvGrpSpPr>
            <p:grpSpPr bwMode="auto">
              <a:xfrm>
                <a:off x="1034142" y="1708167"/>
                <a:ext cx="390423" cy="259409"/>
                <a:chOff x="-306" y="415"/>
                <a:chExt cx="298" cy="198"/>
              </a:xfrm>
              <a:solidFill>
                <a:srgbClr val="0CB27C"/>
              </a:solidFill>
            </p:grpSpPr>
            <p:sp>
              <p:nvSpPr>
                <p:cNvPr id="159" name="Freeform 6"/>
                <p:cNvSpPr>
                  <a:spLocks/>
                </p:cNvSpPr>
                <p:nvPr/>
              </p:nvSpPr>
              <p:spPr bwMode="auto">
                <a:xfrm>
                  <a:off x="-306" y="553"/>
                  <a:ext cx="298" cy="60"/>
                </a:xfrm>
                <a:custGeom>
                  <a:avLst/>
                  <a:gdLst>
                    <a:gd name="T0" fmla="*/ 2986 w 3280"/>
                    <a:gd name="T1" fmla="*/ 28 h 662"/>
                    <a:gd name="T2" fmla="*/ 3145 w 3280"/>
                    <a:gd name="T3" fmla="*/ 76 h 662"/>
                    <a:gd name="T4" fmla="*/ 3243 w 3280"/>
                    <a:gd name="T5" fmla="*/ 125 h 662"/>
                    <a:gd name="T6" fmla="*/ 3280 w 3280"/>
                    <a:gd name="T7" fmla="*/ 176 h 662"/>
                    <a:gd name="T8" fmla="*/ 3256 w 3280"/>
                    <a:gd name="T9" fmla="*/ 227 h 662"/>
                    <a:gd name="T10" fmla="*/ 3173 w 3280"/>
                    <a:gd name="T11" fmla="*/ 276 h 662"/>
                    <a:gd name="T12" fmla="*/ 3030 w 3280"/>
                    <a:gd name="T13" fmla="*/ 323 h 662"/>
                    <a:gd name="T14" fmla="*/ 2828 w 3280"/>
                    <a:gd name="T15" fmla="*/ 365 h 662"/>
                    <a:gd name="T16" fmla="*/ 2690 w 3280"/>
                    <a:gd name="T17" fmla="*/ 438 h 662"/>
                    <a:gd name="T18" fmla="*/ 2559 w 3280"/>
                    <a:gd name="T19" fmla="*/ 514 h 662"/>
                    <a:gd name="T20" fmla="*/ 2388 w 3280"/>
                    <a:gd name="T21" fmla="*/ 575 h 662"/>
                    <a:gd name="T22" fmla="*/ 2185 w 3280"/>
                    <a:gd name="T23" fmla="*/ 619 h 662"/>
                    <a:gd name="T24" fmla="*/ 1958 w 3280"/>
                    <a:gd name="T25" fmla="*/ 648 h 662"/>
                    <a:gd name="T26" fmla="*/ 1721 w 3280"/>
                    <a:gd name="T27" fmla="*/ 661 h 662"/>
                    <a:gd name="T28" fmla="*/ 1479 w 3280"/>
                    <a:gd name="T29" fmla="*/ 659 h 662"/>
                    <a:gd name="T30" fmla="*/ 1244 w 3280"/>
                    <a:gd name="T31" fmla="*/ 640 h 662"/>
                    <a:gd name="T32" fmla="*/ 1025 w 3280"/>
                    <a:gd name="T33" fmla="*/ 606 h 662"/>
                    <a:gd name="T34" fmla="*/ 831 w 3280"/>
                    <a:gd name="T35" fmla="*/ 556 h 662"/>
                    <a:gd name="T36" fmla="*/ 672 w 3280"/>
                    <a:gd name="T37" fmla="*/ 490 h 662"/>
                    <a:gd name="T38" fmla="*/ 558 w 3280"/>
                    <a:gd name="T39" fmla="*/ 409 h 662"/>
                    <a:gd name="T40" fmla="*/ 404 w 3280"/>
                    <a:gd name="T41" fmla="*/ 357 h 662"/>
                    <a:gd name="T42" fmla="*/ 242 w 3280"/>
                    <a:gd name="T43" fmla="*/ 320 h 662"/>
                    <a:gd name="T44" fmla="*/ 117 w 3280"/>
                    <a:gd name="T45" fmla="*/ 279 h 662"/>
                    <a:gd name="T46" fmla="*/ 35 w 3280"/>
                    <a:gd name="T47" fmla="*/ 235 h 662"/>
                    <a:gd name="T48" fmla="*/ 0 w 3280"/>
                    <a:gd name="T49" fmla="*/ 188 h 662"/>
                    <a:gd name="T50" fmla="*/ 17 w 3280"/>
                    <a:gd name="T51" fmla="*/ 140 h 662"/>
                    <a:gd name="T52" fmla="*/ 93 w 3280"/>
                    <a:gd name="T53" fmla="*/ 92 h 662"/>
                    <a:gd name="T54" fmla="*/ 231 w 3280"/>
                    <a:gd name="T55" fmla="*/ 45 h 662"/>
                    <a:gd name="T56" fmla="*/ 380 w 3280"/>
                    <a:gd name="T57" fmla="*/ 97 h 662"/>
                    <a:gd name="T58" fmla="*/ 543 w 3280"/>
                    <a:gd name="T59" fmla="*/ 175 h 662"/>
                    <a:gd name="T60" fmla="*/ 729 w 3280"/>
                    <a:gd name="T61" fmla="*/ 226 h 662"/>
                    <a:gd name="T62" fmla="*/ 934 w 3280"/>
                    <a:gd name="T63" fmla="*/ 258 h 662"/>
                    <a:gd name="T64" fmla="*/ 1152 w 3280"/>
                    <a:gd name="T65" fmla="*/ 274 h 662"/>
                    <a:gd name="T66" fmla="*/ 1375 w 3280"/>
                    <a:gd name="T67" fmla="*/ 279 h 662"/>
                    <a:gd name="T68" fmla="*/ 1596 w 3280"/>
                    <a:gd name="T69" fmla="*/ 278 h 662"/>
                    <a:gd name="T70" fmla="*/ 1810 w 3280"/>
                    <a:gd name="T71" fmla="*/ 276 h 662"/>
                    <a:gd name="T72" fmla="*/ 1995 w 3280"/>
                    <a:gd name="T73" fmla="*/ 277 h 662"/>
                    <a:gd name="T74" fmla="*/ 2152 w 3280"/>
                    <a:gd name="T75" fmla="*/ 278 h 662"/>
                    <a:gd name="T76" fmla="*/ 2308 w 3280"/>
                    <a:gd name="T77" fmla="*/ 271 h 662"/>
                    <a:gd name="T78" fmla="*/ 2458 w 3280"/>
                    <a:gd name="T79" fmla="*/ 252 h 662"/>
                    <a:gd name="T80" fmla="*/ 2596 w 3280"/>
                    <a:gd name="T81" fmla="*/ 211 h 662"/>
                    <a:gd name="T82" fmla="*/ 2718 w 3280"/>
                    <a:gd name="T83" fmla="*/ 143 h 662"/>
                    <a:gd name="T84" fmla="*/ 2817 w 3280"/>
                    <a:gd name="T85" fmla="*/ 43 h 6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280" h="662">
                      <a:moveTo>
                        <a:pt x="2844" y="0"/>
                      </a:moveTo>
                      <a:lnTo>
                        <a:pt x="2918" y="14"/>
                      </a:lnTo>
                      <a:lnTo>
                        <a:pt x="2986" y="28"/>
                      </a:lnTo>
                      <a:lnTo>
                        <a:pt x="3046" y="44"/>
                      </a:lnTo>
                      <a:lnTo>
                        <a:pt x="3099" y="59"/>
                      </a:lnTo>
                      <a:lnTo>
                        <a:pt x="3145" y="76"/>
                      </a:lnTo>
                      <a:lnTo>
                        <a:pt x="3184" y="91"/>
                      </a:lnTo>
                      <a:lnTo>
                        <a:pt x="3217" y="108"/>
                      </a:lnTo>
                      <a:lnTo>
                        <a:pt x="3243" y="125"/>
                      </a:lnTo>
                      <a:lnTo>
                        <a:pt x="3262" y="142"/>
                      </a:lnTo>
                      <a:lnTo>
                        <a:pt x="3274" y="158"/>
                      </a:lnTo>
                      <a:lnTo>
                        <a:pt x="3280" y="176"/>
                      </a:lnTo>
                      <a:lnTo>
                        <a:pt x="3278" y="193"/>
                      </a:lnTo>
                      <a:lnTo>
                        <a:pt x="3271" y="210"/>
                      </a:lnTo>
                      <a:lnTo>
                        <a:pt x="3256" y="227"/>
                      </a:lnTo>
                      <a:lnTo>
                        <a:pt x="3235" y="243"/>
                      </a:lnTo>
                      <a:lnTo>
                        <a:pt x="3207" y="261"/>
                      </a:lnTo>
                      <a:lnTo>
                        <a:pt x="3173" y="276"/>
                      </a:lnTo>
                      <a:lnTo>
                        <a:pt x="3131" y="292"/>
                      </a:lnTo>
                      <a:lnTo>
                        <a:pt x="3085" y="308"/>
                      </a:lnTo>
                      <a:lnTo>
                        <a:pt x="3030" y="323"/>
                      </a:lnTo>
                      <a:lnTo>
                        <a:pt x="2969" y="338"/>
                      </a:lnTo>
                      <a:lnTo>
                        <a:pt x="2902" y="352"/>
                      </a:lnTo>
                      <a:lnTo>
                        <a:pt x="2828" y="365"/>
                      </a:lnTo>
                      <a:lnTo>
                        <a:pt x="2749" y="378"/>
                      </a:lnTo>
                      <a:lnTo>
                        <a:pt x="2722" y="409"/>
                      </a:lnTo>
                      <a:lnTo>
                        <a:pt x="2690" y="438"/>
                      </a:lnTo>
                      <a:lnTo>
                        <a:pt x="2651" y="465"/>
                      </a:lnTo>
                      <a:lnTo>
                        <a:pt x="2608" y="490"/>
                      </a:lnTo>
                      <a:lnTo>
                        <a:pt x="2559" y="514"/>
                      </a:lnTo>
                      <a:lnTo>
                        <a:pt x="2506" y="536"/>
                      </a:lnTo>
                      <a:lnTo>
                        <a:pt x="2449" y="557"/>
                      </a:lnTo>
                      <a:lnTo>
                        <a:pt x="2388" y="575"/>
                      </a:lnTo>
                      <a:lnTo>
                        <a:pt x="2323" y="591"/>
                      </a:lnTo>
                      <a:lnTo>
                        <a:pt x="2255" y="606"/>
                      </a:lnTo>
                      <a:lnTo>
                        <a:pt x="2185" y="619"/>
                      </a:lnTo>
                      <a:lnTo>
                        <a:pt x="2111" y="630"/>
                      </a:lnTo>
                      <a:lnTo>
                        <a:pt x="2036" y="640"/>
                      </a:lnTo>
                      <a:lnTo>
                        <a:pt x="1958" y="648"/>
                      </a:lnTo>
                      <a:lnTo>
                        <a:pt x="1880" y="654"/>
                      </a:lnTo>
                      <a:lnTo>
                        <a:pt x="1800" y="659"/>
                      </a:lnTo>
                      <a:lnTo>
                        <a:pt x="1721" y="661"/>
                      </a:lnTo>
                      <a:lnTo>
                        <a:pt x="1640" y="662"/>
                      </a:lnTo>
                      <a:lnTo>
                        <a:pt x="1560" y="661"/>
                      </a:lnTo>
                      <a:lnTo>
                        <a:pt x="1479" y="659"/>
                      </a:lnTo>
                      <a:lnTo>
                        <a:pt x="1399" y="654"/>
                      </a:lnTo>
                      <a:lnTo>
                        <a:pt x="1321" y="648"/>
                      </a:lnTo>
                      <a:lnTo>
                        <a:pt x="1244" y="640"/>
                      </a:lnTo>
                      <a:lnTo>
                        <a:pt x="1169" y="630"/>
                      </a:lnTo>
                      <a:lnTo>
                        <a:pt x="1096" y="619"/>
                      </a:lnTo>
                      <a:lnTo>
                        <a:pt x="1025" y="606"/>
                      </a:lnTo>
                      <a:lnTo>
                        <a:pt x="957" y="591"/>
                      </a:lnTo>
                      <a:lnTo>
                        <a:pt x="893" y="574"/>
                      </a:lnTo>
                      <a:lnTo>
                        <a:pt x="831" y="556"/>
                      </a:lnTo>
                      <a:lnTo>
                        <a:pt x="774" y="536"/>
                      </a:lnTo>
                      <a:lnTo>
                        <a:pt x="720" y="514"/>
                      </a:lnTo>
                      <a:lnTo>
                        <a:pt x="672" y="490"/>
                      </a:lnTo>
                      <a:lnTo>
                        <a:pt x="628" y="464"/>
                      </a:lnTo>
                      <a:lnTo>
                        <a:pt x="591" y="438"/>
                      </a:lnTo>
                      <a:lnTo>
                        <a:pt x="558" y="409"/>
                      </a:lnTo>
                      <a:lnTo>
                        <a:pt x="531" y="378"/>
                      </a:lnTo>
                      <a:lnTo>
                        <a:pt x="466" y="368"/>
                      </a:lnTo>
                      <a:lnTo>
                        <a:pt x="404" y="357"/>
                      </a:lnTo>
                      <a:lnTo>
                        <a:pt x="347" y="346"/>
                      </a:lnTo>
                      <a:lnTo>
                        <a:pt x="292" y="333"/>
                      </a:lnTo>
                      <a:lnTo>
                        <a:pt x="242" y="320"/>
                      </a:lnTo>
                      <a:lnTo>
                        <a:pt x="196" y="307"/>
                      </a:lnTo>
                      <a:lnTo>
                        <a:pt x="154" y="294"/>
                      </a:lnTo>
                      <a:lnTo>
                        <a:pt x="117" y="279"/>
                      </a:lnTo>
                      <a:lnTo>
                        <a:pt x="85" y="265"/>
                      </a:lnTo>
                      <a:lnTo>
                        <a:pt x="57" y="249"/>
                      </a:lnTo>
                      <a:lnTo>
                        <a:pt x="35" y="235"/>
                      </a:lnTo>
                      <a:lnTo>
                        <a:pt x="17" y="220"/>
                      </a:lnTo>
                      <a:lnTo>
                        <a:pt x="6" y="203"/>
                      </a:lnTo>
                      <a:lnTo>
                        <a:pt x="0" y="188"/>
                      </a:lnTo>
                      <a:lnTo>
                        <a:pt x="0" y="172"/>
                      </a:lnTo>
                      <a:lnTo>
                        <a:pt x="5" y="156"/>
                      </a:lnTo>
                      <a:lnTo>
                        <a:pt x="17" y="140"/>
                      </a:lnTo>
                      <a:lnTo>
                        <a:pt x="36" y="124"/>
                      </a:lnTo>
                      <a:lnTo>
                        <a:pt x="61" y="108"/>
                      </a:lnTo>
                      <a:lnTo>
                        <a:pt x="93" y="92"/>
                      </a:lnTo>
                      <a:lnTo>
                        <a:pt x="132" y="77"/>
                      </a:lnTo>
                      <a:lnTo>
                        <a:pt x="178" y="60"/>
                      </a:lnTo>
                      <a:lnTo>
                        <a:pt x="231" y="45"/>
                      </a:lnTo>
                      <a:lnTo>
                        <a:pt x="291" y="29"/>
                      </a:lnTo>
                      <a:lnTo>
                        <a:pt x="334" y="65"/>
                      </a:lnTo>
                      <a:lnTo>
                        <a:pt x="380" y="97"/>
                      </a:lnTo>
                      <a:lnTo>
                        <a:pt x="431" y="126"/>
                      </a:lnTo>
                      <a:lnTo>
                        <a:pt x="486" y="151"/>
                      </a:lnTo>
                      <a:lnTo>
                        <a:pt x="543" y="175"/>
                      </a:lnTo>
                      <a:lnTo>
                        <a:pt x="602" y="194"/>
                      </a:lnTo>
                      <a:lnTo>
                        <a:pt x="664" y="212"/>
                      </a:lnTo>
                      <a:lnTo>
                        <a:pt x="729" y="226"/>
                      </a:lnTo>
                      <a:lnTo>
                        <a:pt x="796" y="238"/>
                      </a:lnTo>
                      <a:lnTo>
                        <a:pt x="864" y="249"/>
                      </a:lnTo>
                      <a:lnTo>
                        <a:pt x="934" y="258"/>
                      </a:lnTo>
                      <a:lnTo>
                        <a:pt x="1006" y="265"/>
                      </a:lnTo>
                      <a:lnTo>
                        <a:pt x="1078" y="270"/>
                      </a:lnTo>
                      <a:lnTo>
                        <a:pt x="1152" y="274"/>
                      </a:lnTo>
                      <a:lnTo>
                        <a:pt x="1226" y="276"/>
                      </a:lnTo>
                      <a:lnTo>
                        <a:pt x="1301" y="278"/>
                      </a:lnTo>
                      <a:lnTo>
                        <a:pt x="1375" y="279"/>
                      </a:lnTo>
                      <a:lnTo>
                        <a:pt x="1448" y="279"/>
                      </a:lnTo>
                      <a:lnTo>
                        <a:pt x="1523" y="278"/>
                      </a:lnTo>
                      <a:lnTo>
                        <a:pt x="1596" y="278"/>
                      </a:lnTo>
                      <a:lnTo>
                        <a:pt x="1669" y="277"/>
                      </a:lnTo>
                      <a:lnTo>
                        <a:pt x="1739" y="276"/>
                      </a:lnTo>
                      <a:lnTo>
                        <a:pt x="1810" y="276"/>
                      </a:lnTo>
                      <a:lnTo>
                        <a:pt x="1878" y="276"/>
                      </a:lnTo>
                      <a:lnTo>
                        <a:pt x="1944" y="276"/>
                      </a:lnTo>
                      <a:lnTo>
                        <a:pt x="1995" y="277"/>
                      </a:lnTo>
                      <a:lnTo>
                        <a:pt x="2047" y="278"/>
                      </a:lnTo>
                      <a:lnTo>
                        <a:pt x="2099" y="278"/>
                      </a:lnTo>
                      <a:lnTo>
                        <a:pt x="2152" y="278"/>
                      </a:lnTo>
                      <a:lnTo>
                        <a:pt x="2204" y="277"/>
                      </a:lnTo>
                      <a:lnTo>
                        <a:pt x="2256" y="275"/>
                      </a:lnTo>
                      <a:lnTo>
                        <a:pt x="2308" y="271"/>
                      </a:lnTo>
                      <a:lnTo>
                        <a:pt x="2359" y="267"/>
                      </a:lnTo>
                      <a:lnTo>
                        <a:pt x="2409" y="260"/>
                      </a:lnTo>
                      <a:lnTo>
                        <a:pt x="2458" y="252"/>
                      </a:lnTo>
                      <a:lnTo>
                        <a:pt x="2505" y="240"/>
                      </a:lnTo>
                      <a:lnTo>
                        <a:pt x="2552" y="227"/>
                      </a:lnTo>
                      <a:lnTo>
                        <a:pt x="2596" y="211"/>
                      </a:lnTo>
                      <a:lnTo>
                        <a:pt x="2639" y="192"/>
                      </a:lnTo>
                      <a:lnTo>
                        <a:pt x="2680" y="170"/>
                      </a:lnTo>
                      <a:lnTo>
                        <a:pt x="2718" y="143"/>
                      </a:lnTo>
                      <a:lnTo>
                        <a:pt x="2754" y="114"/>
                      </a:lnTo>
                      <a:lnTo>
                        <a:pt x="2787" y="81"/>
                      </a:lnTo>
                      <a:lnTo>
                        <a:pt x="2817" y="43"/>
                      </a:lnTo>
                      <a:lnTo>
                        <a:pt x="284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60" name="Freeform 7"/>
                <p:cNvSpPr>
                  <a:spLocks/>
                </p:cNvSpPr>
                <p:nvPr/>
              </p:nvSpPr>
              <p:spPr bwMode="auto">
                <a:xfrm>
                  <a:off x="-281" y="430"/>
                  <a:ext cx="228" cy="135"/>
                </a:xfrm>
                <a:custGeom>
                  <a:avLst/>
                  <a:gdLst>
                    <a:gd name="T0" fmla="*/ 1659 w 2512"/>
                    <a:gd name="T1" fmla="*/ 10 h 1490"/>
                    <a:gd name="T2" fmla="*/ 1864 w 2512"/>
                    <a:gd name="T3" fmla="*/ 63 h 1490"/>
                    <a:gd name="T4" fmla="*/ 2050 w 2512"/>
                    <a:gd name="T5" fmla="*/ 156 h 1490"/>
                    <a:gd name="T6" fmla="*/ 1840 w 2512"/>
                    <a:gd name="T7" fmla="*/ 229 h 1490"/>
                    <a:gd name="T8" fmla="*/ 1674 w 2512"/>
                    <a:gd name="T9" fmla="*/ 321 h 1490"/>
                    <a:gd name="T10" fmla="*/ 1549 w 2512"/>
                    <a:gd name="T11" fmla="*/ 429 h 1490"/>
                    <a:gd name="T12" fmla="*/ 1461 w 2512"/>
                    <a:gd name="T13" fmla="*/ 547 h 1490"/>
                    <a:gd name="T14" fmla="*/ 1409 w 2512"/>
                    <a:gd name="T15" fmla="*/ 671 h 1490"/>
                    <a:gd name="T16" fmla="*/ 1390 w 2512"/>
                    <a:gd name="T17" fmla="*/ 798 h 1490"/>
                    <a:gd name="T18" fmla="*/ 1400 w 2512"/>
                    <a:gd name="T19" fmla="*/ 922 h 1490"/>
                    <a:gd name="T20" fmla="*/ 1438 w 2512"/>
                    <a:gd name="T21" fmla="*/ 1039 h 1490"/>
                    <a:gd name="T22" fmla="*/ 1500 w 2512"/>
                    <a:gd name="T23" fmla="*/ 1144 h 1490"/>
                    <a:gd name="T24" fmla="*/ 1583 w 2512"/>
                    <a:gd name="T25" fmla="*/ 1234 h 1490"/>
                    <a:gd name="T26" fmla="*/ 1686 w 2512"/>
                    <a:gd name="T27" fmla="*/ 1304 h 1490"/>
                    <a:gd name="T28" fmla="*/ 1806 w 2512"/>
                    <a:gd name="T29" fmla="*/ 1349 h 1490"/>
                    <a:gd name="T30" fmla="*/ 1938 w 2512"/>
                    <a:gd name="T31" fmla="*/ 1365 h 1490"/>
                    <a:gd name="T32" fmla="*/ 2093 w 2512"/>
                    <a:gd name="T33" fmla="*/ 1344 h 1490"/>
                    <a:gd name="T34" fmla="*/ 2225 w 2512"/>
                    <a:gd name="T35" fmla="*/ 1284 h 1490"/>
                    <a:gd name="T36" fmla="*/ 2336 w 2512"/>
                    <a:gd name="T37" fmla="*/ 1191 h 1490"/>
                    <a:gd name="T38" fmla="*/ 2429 w 2512"/>
                    <a:gd name="T39" fmla="*/ 1071 h 1490"/>
                    <a:gd name="T40" fmla="*/ 2509 w 2512"/>
                    <a:gd name="T41" fmla="*/ 929 h 1490"/>
                    <a:gd name="T42" fmla="*/ 2507 w 2512"/>
                    <a:gd name="T43" fmla="*/ 1094 h 1490"/>
                    <a:gd name="T44" fmla="*/ 2479 w 2512"/>
                    <a:gd name="T45" fmla="*/ 1223 h 1490"/>
                    <a:gd name="T46" fmla="*/ 2426 w 2512"/>
                    <a:gd name="T47" fmla="*/ 1321 h 1490"/>
                    <a:gd name="T48" fmla="*/ 2351 w 2512"/>
                    <a:gd name="T49" fmla="*/ 1392 h 1490"/>
                    <a:gd name="T50" fmla="*/ 2256 w 2512"/>
                    <a:gd name="T51" fmla="*/ 1440 h 1490"/>
                    <a:gd name="T52" fmla="*/ 2143 w 2512"/>
                    <a:gd name="T53" fmla="*/ 1469 h 1490"/>
                    <a:gd name="T54" fmla="*/ 2016 w 2512"/>
                    <a:gd name="T55" fmla="*/ 1485 h 1490"/>
                    <a:gd name="T56" fmla="*/ 1875 w 2512"/>
                    <a:gd name="T57" fmla="*/ 1490 h 1490"/>
                    <a:gd name="T58" fmla="*/ 1725 w 2512"/>
                    <a:gd name="T59" fmla="*/ 1490 h 1490"/>
                    <a:gd name="T60" fmla="*/ 1567 w 2512"/>
                    <a:gd name="T61" fmla="*/ 1488 h 1490"/>
                    <a:gd name="T62" fmla="*/ 1415 w 2512"/>
                    <a:gd name="T63" fmla="*/ 1488 h 1490"/>
                    <a:gd name="T64" fmla="*/ 1256 w 2512"/>
                    <a:gd name="T65" fmla="*/ 1490 h 1490"/>
                    <a:gd name="T66" fmla="*/ 1087 w 2512"/>
                    <a:gd name="T67" fmla="*/ 1490 h 1490"/>
                    <a:gd name="T68" fmla="*/ 914 w 2512"/>
                    <a:gd name="T69" fmla="*/ 1486 h 1490"/>
                    <a:gd name="T70" fmla="*/ 742 w 2512"/>
                    <a:gd name="T71" fmla="*/ 1476 h 1490"/>
                    <a:gd name="T72" fmla="*/ 577 w 2512"/>
                    <a:gd name="T73" fmla="*/ 1456 h 1490"/>
                    <a:gd name="T74" fmla="*/ 422 w 2512"/>
                    <a:gd name="T75" fmla="*/ 1425 h 1490"/>
                    <a:gd name="T76" fmla="*/ 284 w 2512"/>
                    <a:gd name="T77" fmla="*/ 1379 h 1490"/>
                    <a:gd name="T78" fmla="*/ 168 w 2512"/>
                    <a:gd name="T79" fmla="*/ 1317 h 1490"/>
                    <a:gd name="T80" fmla="*/ 78 w 2512"/>
                    <a:gd name="T81" fmla="*/ 1235 h 1490"/>
                    <a:gd name="T82" fmla="*/ 21 w 2512"/>
                    <a:gd name="T83" fmla="*/ 1131 h 1490"/>
                    <a:gd name="T84" fmla="*/ 0 w 2512"/>
                    <a:gd name="T85" fmla="*/ 1002 h 1490"/>
                    <a:gd name="T86" fmla="*/ 32 w 2512"/>
                    <a:gd name="T87" fmla="*/ 828 h 1490"/>
                    <a:gd name="T88" fmla="*/ 120 w 2512"/>
                    <a:gd name="T89" fmla="*/ 664 h 1490"/>
                    <a:gd name="T90" fmla="*/ 252 w 2512"/>
                    <a:gd name="T91" fmla="*/ 511 h 1490"/>
                    <a:gd name="T92" fmla="*/ 422 w 2512"/>
                    <a:gd name="T93" fmla="*/ 375 h 1490"/>
                    <a:gd name="T94" fmla="*/ 617 w 2512"/>
                    <a:gd name="T95" fmla="*/ 256 h 1490"/>
                    <a:gd name="T96" fmla="*/ 828 w 2512"/>
                    <a:gd name="T97" fmla="*/ 155 h 1490"/>
                    <a:gd name="T98" fmla="*/ 1044 w 2512"/>
                    <a:gd name="T99" fmla="*/ 78 h 1490"/>
                    <a:gd name="T100" fmla="*/ 1256 w 2512"/>
                    <a:gd name="T101" fmla="*/ 26 h 1490"/>
                    <a:gd name="T102" fmla="*/ 1453 w 2512"/>
                    <a:gd name="T103" fmla="*/ 2 h 1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512" h="1490">
                      <a:moveTo>
                        <a:pt x="1513" y="0"/>
                      </a:moveTo>
                      <a:lnTo>
                        <a:pt x="1586" y="3"/>
                      </a:lnTo>
                      <a:lnTo>
                        <a:pt x="1659" y="10"/>
                      </a:lnTo>
                      <a:lnTo>
                        <a:pt x="1729" y="23"/>
                      </a:lnTo>
                      <a:lnTo>
                        <a:pt x="1798" y="41"/>
                      </a:lnTo>
                      <a:lnTo>
                        <a:pt x="1864" y="63"/>
                      </a:lnTo>
                      <a:lnTo>
                        <a:pt x="1928" y="90"/>
                      </a:lnTo>
                      <a:lnTo>
                        <a:pt x="1990" y="121"/>
                      </a:lnTo>
                      <a:lnTo>
                        <a:pt x="2050" y="156"/>
                      </a:lnTo>
                      <a:lnTo>
                        <a:pt x="1975" y="179"/>
                      </a:lnTo>
                      <a:lnTo>
                        <a:pt x="1905" y="202"/>
                      </a:lnTo>
                      <a:lnTo>
                        <a:pt x="1840" y="229"/>
                      </a:lnTo>
                      <a:lnTo>
                        <a:pt x="1780" y="258"/>
                      </a:lnTo>
                      <a:lnTo>
                        <a:pt x="1724" y="288"/>
                      </a:lnTo>
                      <a:lnTo>
                        <a:pt x="1674" y="321"/>
                      </a:lnTo>
                      <a:lnTo>
                        <a:pt x="1627" y="356"/>
                      </a:lnTo>
                      <a:lnTo>
                        <a:pt x="1585" y="392"/>
                      </a:lnTo>
                      <a:lnTo>
                        <a:pt x="1549" y="429"/>
                      </a:lnTo>
                      <a:lnTo>
                        <a:pt x="1515" y="467"/>
                      </a:lnTo>
                      <a:lnTo>
                        <a:pt x="1486" y="506"/>
                      </a:lnTo>
                      <a:lnTo>
                        <a:pt x="1461" y="547"/>
                      </a:lnTo>
                      <a:lnTo>
                        <a:pt x="1440" y="588"/>
                      </a:lnTo>
                      <a:lnTo>
                        <a:pt x="1422" y="629"/>
                      </a:lnTo>
                      <a:lnTo>
                        <a:pt x="1409" y="671"/>
                      </a:lnTo>
                      <a:lnTo>
                        <a:pt x="1399" y="714"/>
                      </a:lnTo>
                      <a:lnTo>
                        <a:pt x="1393" y="756"/>
                      </a:lnTo>
                      <a:lnTo>
                        <a:pt x="1390" y="798"/>
                      </a:lnTo>
                      <a:lnTo>
                        <a:pt x="1390" y="840"/>
                      </a:lnTo>
                      <a:lnTo>
                        <a:pt x="1394" y="881"/>
                      </a:lnTo>
                      <a:lnTo>
                        <a:pt x="1400" y="922"/>
                      </a:lnTo>
                      <a:lnTo>
                        <a:pt x="1410" y="962"/>
                      </a:lnTo>
                      <a:lnTo>
                        <a:pt x="1422" y="1001"/>
                      </a:lnTo>
                      <a:lnTo>
                        <a:pt x="1438" y="1039"/>
                      </a:lnTo>
                      <a:lnTo>
                        <a:pt x="1456" y="1075"/>
                      </a:lnTo>
                      <a:lnTo>
                        <a:pt x="1476" y="1110"/>
                      </a:lnTo>
                      <a:lnTo>
                        <a:pt x="1500" y="1144"/>
                      </a:lnTo>
                      <a:lnTo>
                        <a:pt x="1525" y="1177"/>
                      </a:lnTo>
                      <a:lnTo>
                        <a:pt x="1554" y="1206"/>
                      </a:lnTo>
                      <a:lnTo>
                        <a:pt x="1583" y="1234"/>
                      </a:lnTo>
                      <a:lnTo>
                        <a:pt x="1616" y="1260"/>
                      </a:lnTo>
                      <a:lnTo>
                        <a:pt x="1651" y="1283"/>
                      </a:lnTo>
                      <a:lnTo>
                        <a:pt x="1686" y="1304"/>
                      </a:lnTo>
                      <a:lnTo>
                        <a:pt x="1724" y="1322"/>
                      </a:lnTo>
                      <a:lnTo>
                        <a:pt x="1764" y="1336"/>
                      </a:lnTo>
                      <a:lnTo>
                        <a:pt x="1806" y="1349"/>
                      </a:lnTo>
                      <a:lnTo>
                        <a:pt x="1849" y="1358"/>
                      </a:lnTo>
                      <a:lnTo>
                        <a:pt x="1892" y="1363"/>
                      </a:lnTo>
                      <a:lnTo>
                        <a:pt x="1938" y="1365"/>
                      </a:lnTo>
                      <a:lnTo>
                        <a:pt x="1992" y="1362"/>
                      </a:lnTo>
                      <a:lnTo>
                        <a:pt x="2044" y="1355"/>
                      </a:lnTo>
                      <a:lnTo>
                        <a:pt x="2093" y="1344"/>
                      </a:lnTo>
                      <a:lnTo>
                        <a:pt x="2140" y="1328"/>
                      </a:lnTo>
                      <a:lnTo>
                        <a:pt x="2184" y="1308"/>
                      </a:lnTo>
                      <a:lnTo>
                        <a:pt x="2225" y="1284"/>
                      </a:lnTo>
                      <a:lnTo>
                        <a:pt x="2265" y="1257"/>
                      </a:lnTo>
                      <a:lnTo>
                        <a:pt x="2301" y="1226"/>
                      </a:lnTo>
                      <a:lnTo>
                        <a:pt x="2336" y="1191"/>
                      </a:lnTo>
                      <a:lnTo>
                        <a:pt x="2369" y="1154"/>
                      </a:lnTo>
                      <a:lnTo>
                        <a:pt x="2400" y="1114"/>
                      </a:lnTo>
                      <a:lnTo>
                        <a:pt x="2429" y="1071"/>
                      </a:lnTo>
                      <a:lnTo>
                        <a:pt x="2458" y="1026"/>
                      </a:lnTo>
                      <a:lnTo>
                        <a:pt x="2484" y="979"/>
                      </a:lnTo>
                      <a:lnTo>
                        <a:pt x="2509" y="929"/>
                      </a:lnTo>
                      <a:lnTo>
                        <a:pt x="2512" y="988"/>
                      </a:lnTo>
                      <a:lnTo>
                        <a:pt x="2512" y="1044"/>
                      </a:lnTo>
                      <a:lnTo>
                        <a:pt x="2507" y="1094"/>
                      </a:lnTo>
                      <a:lnTo>
                        <a:pt x="2501" y="1141"/>
                      </a:lnTo>
                      <a:lnTo>
                        <a:pt x="2491" y="1184"/>
                      </a:lnTo>
                      <a:lnTo>
                        <a:pt x="2479" y="1223"/>
                      </a:lnTo>
                      <a:lnTo>
                        <a:pt x="2465" y="1259"/>
                      </a:lnTo>
                      <a:lnTo>
                        <a:pt x="2446" y="1291"/>
                      </a:lnTo>
                      <a:lnTo>
                        <a:pt x="2426" y="1321"/>
                      </a:lnTo>
                      <a:lnTo>
                        <a:pt x="2403" y="1348"/>
                      </a:lnTo>
                      <a:lnTo>
                        <a:pt x="2378" y="1371"/>
                      </a:lnTo>
                      <a:lnTo>
                        <a:pt x="2351" y="1392"/>
                      </a:lnTo>
                      <a:lnTo>
                        <a:pt x="2321" y="1410"/>
                      </a:lnTo>
                      <a:lnTo>
                        <a:pt x="2289" y="1425"/>
                      </a:lnTo>
                      <a:lnTo>
                        <a:pt x="2256" y="1440"/>
                      </a:lnTo>
                      <a:lnTo>
                        <a:pt x="2220" y="1451"/>
                      </a:lnTo>
                      <a:lnTo>
                        <a:pt x="2182" y="1461"/>
                      </a:lnTo>
                      <a:lnTo>
                        <a:pt x="2143" y="1469"/>
                      </a:lnTo>
                      <a:lnTo>
                        <a:pt x="2103" y="1476"/>
                      </a:lnTo>
                      <a:lnTo>
                        <a:pt x="2060" y="1481"/>
                      </a:lnTo>
                      <a:lnTo>
                        <a:pt x="2016" y="1485"/>
                      </a:lnTo>
                      <a:lnTo>
                        <a:pt x="1970" y="1487"/>
                      </a:lnTo>
                      <a:lnTo>
                        <a:pt x="1923" y="1489"/>
                      </a:lnTo>
                      <a:lnTo>
                        <a:pt x="1875" y="1490"/>
                      </a:lnTo>
                      <a:lnTo>
                        <a:pt x="1826" y="1490"/>
                      </a:lnTo>
                      <a:lnTo>
                        <a:pt x="1776" y="1490"/>
                      </a:lnTo>
                      <a:lnTo>
                        <a:pt x="1725" y="1490"/>
                      </a:lnTo>
                      <a:lnTo>
                        <a:pt x="1673" y="1489"/>
                      </a:lnTo>
                      <a:lnTo>
                        <a:pt x="1620" y="1488"/>
                      </a:lnTo>
                      <a:lnTo>
                        <a:pt x="1567" y="1488"/>
                      </a:lnTo>
                      <a:lnTo>
                        <a:pt x="1513" y="1488"/>
                      </a:lnTo>
                      <a:lnTo>
                        <a:pt x="1465" y="1488"/>
                      </a:lnTo>
                      <a:lnTo>
                        <a:pt x="1415" y="1488"/>
                      </a:lnTo>
                      <a:lnTo>
                        <a:pt x="1363" y="1489"/>
                      </a:lnTo>
                      <a:lnTo>
                        <a:pt x="1310" y="1489"/>
                      </a:lnTo>
                      <a:lnTo>
                        <a:pt x="1256" y="1490"/>
                      </a:lnTo>
                      <a:lnTo>
                        <a:pt x="1200" y="1490"/>
                      </a:lnTo>
                      <a:lnTo>
                        <a:pt x="1144" y="1490"/>
                      </a:lnTo>
                      <a:lnTo>
                        <a:pt x="1087" y="1490"/>
                      </a:lnTo>
                      <a:lnTo>
                        <a:pt x="1030" y="1489"/>
                      </a:lnTo>
                      <a:lnTo>
                        <a:pt x="972" y="1488"/>
                      </a:lnTo>
                      <a:lnTo>
                        <a:pt x="914" y="1486"/>
                      </a:lnTo>
                      <a:lnTo>
                        <a:pt x="856" y="1484"/>
                      </a:lnTo>
                      <a:lnTo>
                        <a:pt x="799" y="1480"/>
                      </a:lnTo>
                      <a:lnTo>
                        <a:pt x="742" y="1476"/>
                      </a:lnTo>
                      <a:lnTo>
                        <a:pt x="686" y="1470"/>
                      </a:lnTo>
                      <a:lnTo>
                        <a:pt x="631" y="1464"/>
                      </a:lnTo>
                      <a:lnTo>
                        <a:pt x="577" y="1456"/>
                      </a:lnTo>
                      <a:lnTo>
                        <a:pt x="524" y="1447"/>
                      </a:lnTo>
                      <a:lnTo>
                        <a:pt x="472" y="1437"/>
                      </a:lnTo>
                      <a:lnTo>
                        <a:pt x="422" y="1425"/>
                      </a:lnTo>
                      <a:lnTo>
                        <a:pt x="374" y="1411"/>
                      </a:lnTo>
                      <a:lnTo>
                        <a:pt x="328" y="1397"/>
                      </a:lnTo>
                      <a:lnTo>
                        <a:pt x="284" y="1379"/>
                      </a:lnTo>
                      <a:lnTo>
                        <a:pt x="242" y="1361"/>
                      </a:lnTo>
                      <a:lnTo>
                        <a:pt x="203" y="1339"/>
                      </a:lnTo>
                      <a:lnTo>
                        <a:pt x="168" y="1317"/>
                      </a:lnTo>
                      <a:lnTo>
                        <a:pt x="135" y="1292"/>
                      </a:lnTo>
                      <a:lnTo>
                        <a:pt x="104" y="1265"/>
                      </a:lnTo>
                      <a:lnTo>
                        <a:pt x="78" y="1235"/>
                      </a:lnTo>
                      <a:lnTo>
                        <a:pt x="55" y="1202"/>
                      </a:lnTo>
                      <a:lnTo>
                        <a:pt x="36" y="1167"/>
                      </a:lnTo>
                      <a:lnTo>
                        <a:pt x="21" y="1131"/>
                      </a:lnTo>
                      <a:lnTo>
                        <a:pt x="10" y="1091"/>
                      </a:lnTo>
                      <a:lnTo>
                        <a:pt x="2" y="1048"/>
                      </a:lnTo>
                      <a:lnTo>
                        <a:pt x="0" y="1002"/>
                      </a:lnTo>
                      <a:lnTo>
                        <a:pt x="3" y="942"/>
                      </a:lnTo>
                      <a:lnTo>
                        <a:pt x="15" y="885"/>
                      </a:lnTo>
                      <a:lnTo>
                        <a:pt x="32" y="828"/>
                      </a:lnTo>
                      <a:lnTo>
                        <a:pt x="55" y="771"/>
                      </a:lnTo>
                      <a:lnTo>
                        <a:pt x="84" y="717"/>
                      </a:lnTo>
                      <a:lnTo>
                        <a:pt x="120" y="664"/>
                      </a:lnTo>
                      <a:lnTo>
                        <a:pt x="159" y="612"/>
                      </a:lnTo>
                      <a:lnTo>
                        <a:pt x="203" y="561"/>
                      </a:lnTo>
                      <a:lnTo>
                        <a:pt x="252" y="511"/>
                      </a:lnTo>
                      <a:lnTo>
                        <a:pt x="305" y="464"/>
                      </a:lnTo>
                      <a:lnTo>
                        <a:pt x="362" y="418"/>
                      </a:lnTo>
                      <a:lnTo>
                        <a:pt x="422" y="375"/>
                      </a:lnTo>
                      <a:lnTo>
                        <a:pt x="485" y="333"/>
                      </a:lnTo>
                      <a:lnTo>
                        <a:pt x="550" y="293"/>
                      </a:lnTo>
                      <a:lnTo>
                        <a:pt x="617" y="256"/>
                      </a:lnTo>
                      <a:lnTo>
                        <a:pt x="686" y="220"/>
                      </a:lnTo>
                      <a:lnTo>
                        <a:pt x="756" y="187"/>
                      </a:lnTo>
                      <a:lnTo>
                        <a:pt x="828" y="155"/>
                      </a:lnTo>
                      <a:lnTo>
                        <a:pt x="900" y="128"/>
                      </a:lnTo>
                      <a:lnTo>
                        <a:pt x="972" y="101"/>
                      </a:lnTo>
                      <a:lnTo>
                        <a:pt x="1044" y="78"/>
                      </a:lnTo>
                      <a:lnTo>
                        <a:pt x="1115" y="58"/>
                      </a:lnTo>
                      <a:lnTo>
                        <a:pt x="1187" y="41"/>
                      </a:lnTo>
                      <a:lnTo>
                        <a:pt x="1256" y="26"/>
                      </a:lnTo>
                      <a:lnTo>
                        <a:pt x="1323" y="15"/>
                      </a:lnTo>
                      <a:lnTo>
                        <a:pt x="1390" y="7"/>
                      </a:lnTo>
                      <a:lnTo>
                        <a:pt x="1453" y="2"/>
                      </a:lnTo>
                      <a:lnTo>
                        <a:pt x="151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61" name="Freeform 8"/>
                <p:cNvSpPr>
                  <a:spLocks/>
                </p:cNvSpPr>
                <p:nvPr/>
              </p:nvSpPr>
              <p:spPr bwMode="auto">
                <a:xfrm>
                  <a:off x="-142" y="415"/>
                  <a:ext cx="125" cy="126"/>
                </a:xfrm>
                <a:custGeom>
                  <a:avLst/>
                  <a:gdLst>
                    <a:gd name="T0" fmla="*/ 1131 w 1379"/>
                    <a:gd name="T1" fmla="*/ 10 h 1387"/>
                    <a:gd name="T2" fmla="*/ 1179 w 1379"/>
                    <a:gd name="T3" fmla="*/ 63 h 1387"/>
                    <a:gd name="T4" fmla="*/ 1191 w 1379"/>
                    <a:gd name="T5" fmla="*/ 132 h 1387"/>
                    <a:gd name="T6" fmla="*/ 1188 w 1379"/>
                    <a:gd name="T7" fmla="*/ 165 h 1387"/>
                    <a:gd name="T8" fmla="*/ 1196 w 1379"/>
                    <a:gd name="T9" fmla="*/ 182 h 1387"/>
                    <a:gd name="T10" fmla="*/ 1234 w 1379"/>
                    <a:gd name="T11" fmla="*/ 187 h 1387"/>
                    <a:gd name="T12" fmla="*/ 1291 w 1379"/>
                    <a:gd name="T13" fmla="*/ 191 h 1387"/>
                    <a:gd name="T14" fmla="*/ 1342 w 1379"/>
                    <a:gd name="T15" fmla="*/ 217 h 1387"/>
                    <a:gd name="T16" fmla="*/ 1377 w 1379"/>
                    <a:gd name="T17" fmla="*/ 280 h 1387"/>
                    <a:gd name="T18" fmla="*/ 1372 w 1379"/>
                    <a:gd name="T19" fmla="*/ 344 h 1387"/>
                    <a:gd name="T20" fmla="*/ 1337 w 1379"/>
                    <a:gd name="T21" fmla="*/ 396 h 1387"/>
                    <a:gd name="T22" fmla="*/ 1281 w 1379"/>
                    <a:gd name="T23" fmla="*/ 427 h 1387"/>
                    <a:gd name="T24" fmla="*/ 1218 w 1379"/>
                    <a:gd name="T25" fmla="*/ 426 h 1387"/>
                    <a:gd name="T26" fmla="*/ 1158 w 1379"/>
                    <a:gd name="T27" fmla="*/ 384 h 1387"/>
                    <a:gd name="T28" fmla="*/ 1141 w 1379"/>
                    <a:gd name="T29" fmla="*/ 401 h 1387"/>
                    <a:gd name="T30" fmla="*/ 1101 w 1379"/>
                    <a:gd name="T31" fmla="*/ 441 h 1387"/>
                    <a:gd name="T32" fmla="*/ 1050 w 1379"/>
                    <a:gd name="T33" fmla="*/ 492 h 1387"/>
                    <a:gd name="T34" fmla="*/ 1000 w 1379"/>
                    <a:gd name="T35" fmla="*/ 543 h 1387"/>
                    <a:gd name="T36" fmla="*/ 960 w 1379"/>
                    <a:gd name="T37" fmla="*/ 582 h 1387"/>
                    <a:gd name="T38" fmla="*/ 943 w 1379"/>
                    <a:gd name="T39" fmla="*/ 601 h 1387"/>
                    <a:gd name="T40" fmla="*/ 945 w 1379"/>
                    <a:gd name="T41" fmla="*/ 726 h 1387"/>
                    <a:gd name="T42" fmla="*/ 915 w 1379"/>
                    <a:gd name="T43" fmla="*/ 866 h 1387"/>
                    <a:gd name="T44" fmla="*/ 861 w 1379"/>
                    <a:gd name="T45" fmla="*/ 1006 h 1387"/>
                    <a:gd name="T46" fmla="*/ 793 w 1379"/>
                    <a:gd name="T47" fmla="*/ 1136 h 1387"/>
                    <a:gd name="T48" fmla="*/ 717 w 1379"/>
                    <a:gd name="T49" fmla="*/ 1240 h 1387"/>
                    <a:gd name="T50" fmla="*/ 620 w 1379"/>
                    <a:gd name="T51" fmla="*/ 1325 h 1387"/>
                    <a:gd name="T52" fmla="*/ 495 w 1379"/>
                    <a:gd name="T53" fmla="*/ 1376 h 1387"/>
                    <a:gd name="T54" fmla="*/ 361 w 1379"/>
                    <a:gd name="T55" fmla="*/ 1384 h 1387"/>
                    <a:gd name="T56" fmla="*/ 233 w 1379"/>
                    <a:gd name="T57" fmla="*/ 1347 h 1387"/>
                    <a:gd name="T58" fmla="*/ 119 w 1379"/>
                    <a:gd name="T59" fmla="*/ 1267 h 1387"/>
                    <a:gd name="T60" fmla="*/ 39 w 1379"/>
                    <a:gd name="T61" fmla="*/ 1153 h 1387"/>
                    <a:gd name="T62" fmla="*/ 2 w 1379"/>
                    <a:gd name="T63" fmla="*/ 1023 h 1387"/>
                    <a:gd name="T64" fmla="*/ 10 w 1379"/>
                    <a:gd name="T65" fmla="*/ 890 h 1387"/>
                    <a:gd name="T66" fmla="*/ 61 w 1379"/>
                    <a:gd name="T67" fmla="*/ 764 h 1387"/>
                    <a:gd name="T68" fmla="*/ 146 w 1379"/>
                    <a:gd name="T69" fmla="*/ 666 h 1387"/>
                    <a:gd name="T70" fmla="*/ 250 w 1379"/>
                    <a:gd name="T71" fmla="*/ 590 h 1387"/>
                    <a:gd name="T72" fmla="*/ 379 w 1379"/>
                    <a:gd name="T73" fmla="*/ 522 h 1387"/>
                    <a:gd name="T74" fmla="*/ 520 w 1379"/>
                    <a:gd name="T75" fmla="*/ 469 h 1387"/>
                    <a:gd name="T76" fmla="*/ 658 w 1379"/>
                    <a:gd name="T77" fmla="*/ 438 h 1387"/>
                    <a:gd name="T78" fmla="*/ 784 w 1379"/>
                    <a:gd name="T79" fmla="*/ 441 h 1387"/>
                    <a:gd name="T80" fmla="*/ 801 w 1379"/>
                    <a:gd name="T81" fmla="*/ 423 h 1387"/>
                    <a:gd name="T82" fmla="*/ 841 w 1379"/>
                    <a:gd name="T83" fmla="*/ 384 h 1387"/>
                    <a:gd name="T84" fmla="*/ 892 w 1379"/>
                    <a:gd name="T85" fmla="*/ 333 h 1387"/>
                    <a:gd name="T86" fmla="*/ 942 w 1379"/>
                    <a:gd name="T87" fmla="*/ 281 h 1387"/>
                    <a:gd name="T88" fmla="*/ 982 w 1379"/>
                    <a:gd name="T89" fmla="*/ 241 h 1387"/>
                    <a:gd name="T90" fmla="*/ 999 w 1379"/>
                    <a:gd name="T91" fmla="*/ 224 h 1387"/>
                    <a:gd name="T92" fmla="*/ 955 w 1379"/>
                    <a:gd name="T93" fmla="*/ 161 h 1387"/>
                    <a:gd name="T94" fmla="*/ 958 w 1379"/>
                    <a:gd name="T95" fmla="*/ 96 h 1387"/>
                    <a:gd name="T96" fmla="*/ 994 w 1379"/>
                    <a:gd name="T97" fmla="*/ 41 h 1387"/>
                    <a:gd name="T98" fmla="*/ 1049 w 1379"/>
                    <a:gd name="T99" fmla="*/ 6 h 13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379" h="1387">
                      <a:moveTo>
                        <a:pt x="1090" y="0"/>
                      </a:moveTo>
                      <a:lnTo>
                        <a:pt x="1110" y="3"/>
                      </a:lnTo>
                      <a:lnTo>
                        <a:pt x="1131" y="10"/>
                      </a:lnTo>
                      <a:lnTo>
                        <a:pt x="1149" y="23"/>
                      </a:lnTo>
                      <a:lnTo>
                        <a:pt x="1166" y="41"/>
                      </a:lnTo>
                      <a:lnTo>
                        <a:pt x="1179" y="63"/>
                      </a:lnTo>
                      <a:lnTo>
                        <a:pt x="1188" y="87"/>
                      </a:lnTo>
                      <a:lnTo>
                        <a:pt x="1192" y="109"/>
                      </a:lnTo>
                      <a:lnTo>
                        <a:pt x="1191" y="132"/>
                      </a:lnTo>
                      <a:lnTo>
                        <a:pt x="1189" y="154"/>
                      </a:lnTo>
                      <a:lnTo>
                        <a:pt x="1188" y="159"/>
                      </a:lnTo>
                      <a:lnTo>
                        <a:pt x="1188" y="165"/>
                      </a:lnTo>
                      <a:lnTo>
                        <a:pt x="1189" y="171"/>
                      </a:lnTo>
                      <a:lnTo>
                        <a:pt x="1192" y="177"/>
                      </a:lnTo>
                      <a:lnTo>
                        <a:pt x="1196" y="182"/>
                      </a:lnTo>
                      <a:lnTo>
                        <a:pt x="1204" y="186"/>
                      </a:lnTo>
                      <a:lnTo>
                        <a:pt x="1214" y="187"/>
                      </a:lnTo>
                      <a:lnTo>
                        <a:pt x="1234" y="187"/>
                      </a:lnTo>
                      <a:lnTo>
                        <a:pt x="1253" y="187"/>
                      </a:lnTo>
                      <a:lnTo>
                        <a:pt x="1272" y="188"/>
                      </a:lnTo>
                      <a:lnTo>
                        <a:pt x="1291" y="191"/>
                      </a:lnTo>
                      <a:lnTo>
                        <a:pt x="1309" y="196"/>
                      </a:lnTo>
                      <a:lnTo>
                        <a:pt x="1325" y="205"/>
                      </a:lnTo>
                      <a:lnTo>
                        <a:pt x="1342" y="217"/>
                      </a:lnTo>
                      <a:lnTo>
                        <a:pt x="1358" y="237"/>
                      </a:lnTo>
                      <a:lnTo>
                        <a:pt x="1370" y="259"/>
                      </a:lnTo>
                      <a:lnTo>
                        <a:pt x="1377" y="280"/>
                      </a:lnTo>
                      <a:lnTo>
                        <a:pt x="1379" y="302"/>
                      </a:lnTo>
                      <a:lnTo>
                        <a:pt x="1377" y="323"/>
                      </a:lnTo>
                      <a:lnTo>
                        <a:pt x="1372" y="344"/>
                      </a:lnTo>
                      <a:lnTo>
                        <a:pt x="1363" y="362"/>
                      </a:lnTo>
                      <a:lnTo>
                        <a:pt x="1351" y="380"/>
                      </a:lnTo>
                      <a:lnTo>
                        <a:pt x="1337" y="396"/>
                      </a:lnTo>
                      <a:lnTo>
                        <a:pt x="1319" y="408"/>
                      </a:lnTo>
                      <a:lnTo>
                        <a:pt x="1301" y="420"/>
                      </a:lnTo>
                      <a:lnTo>
                        <a:pt x="1281" y="427"/>
                      </a:lnTo>
                      <a:lnTo>
                        <a:pt x="1261" y="430"/>
                      </a:lnTo>
                      <a:lnTo>
                        <a:pt x="1240" y="430"/>
                      </a:lnTo>
                      <a:lnTo>
                        <a:pt x="1218" y="426"/>
                      </a:lnTo>
                      <a:lnTo>
                        <a:pt x="1198" y="416"/>
                      </a:lnTo>
                      <a:lnTo>
                        <a:pt x="1177" y="403"/>
                      </a:lnTo>
                      <a:lnTo>
                        <a:pt x="1158" y="384"/>
                      </a:lnTo>
                      <a:lnTo>
                        <a:pt x="1155" y="386"/>
                      </a:lnTo>
                      <a:lnTo>
                        <a:pt x="1150" y="392"/>
                      </a:lnTo>
                      <a:lnTo>
                        <a:pt x="1141" y="401"/>
                      </a:lnTo>
                      <a:lnTo>
                        <a:pt x="1130" y="412"/>
                      </a:lnTo>
                      <a:lnTo>
                        <a:pt x="1116" y="426"/>
                      </a:lnTo>
                      <a:lnTo>
                        <a:pt x="1101" y="441"/>
                      </a:lnTo>
                      <a:lnTo>
                        <a:pt x="1085" y="457"/>
                      </a:lnTo>
                      <a:lnTo>
                        <a:pt x="1068" y="475"/>
                      </a:lnTo>
                      <a:lnTo>
                        <a:pt x="1050" y="492"/>
                      </a:lnTo>
                      <a:lnTo>
                        <a:pt x="1033" y="510"/>
                      </a:lnTo>
                      <a:lnTo>
                        <a:pt x="1016" y="527"/>
                      </a:lnTo>
                      <a:lnTo>
                        <a:pt x="1000" y="543"/>
                      </a:lnTo>
                      <a:lnTo>
                        <a:pt x="985" y="558"/>
                      </a:lnTo>
                      <a:lnTo>
                        <a:pt x="971" y="571"/>
                      </a:lnTo>
                      <a:lnTo>
                        <a:pt x="960" y="582"/>
                      </a:lnTo>
                      <a:lnTo>
                        <a:pt x="951" y="591"/>
                      </a:lnTo>
                      <a:lnTo>
                        <a:pt x="945" y="598"/>
                      </a:lnTo>
                      <a:lnTo>
                        <a:pt x="943" y="601"/>
                      </a:lnTo>
                      <a:lnTo>
                        <a:pt x="948" y="640"/>
                      </a:lnTo>
                      <a:lnTo>
                        <a:pt x="948" y="682"/>
                      </a:lnTo>
                      <a:lnTo>
                        <a:pt x="945" y="726"/>
                      </a:lnTo>
                      <a:lnTo>
                        <a:pt x="938" y="772"/>
                      </a:lnTo>
                      <a:lnTo>
                        <a:pt x="929" y="818"/>
                      </a:lnTo>
                      <a:lnTo>
                        <a:pt x="915" y="866"/>
                      </a:lnTo>
                      <a:lnTo>
                        <a:pt x="899" y="913"/>
                      </a:lnTo>
                      <a:lnTo>
                        <a:pt x="882" y="960"/>
                      </a:lnTo>
                      <a:lnTo>
                        <a:pt x="861" y="1006"/>
                      </a:lnTo>
                      <a:lnTo>
                        <a:pt x="840" y="1052"/>
                      </a:lnTo>
                      <a:lnTo>
                        <a:pt x="816" y="1095"/>
                      </a:lnTo>
                      <a:lnTo>
                        <a:pt x="793" y="1136"/>
                      </a:lnTo>
                      <a:lnTo>
                        <a:pt x="768" y="1174"/>
                      </a:lnTo>
                      <a:lnTo>
                        <a:pt x="743" y="1209"/>
                      </a:lnTo>
                      <a:lnTo>
                        <a:pt x="717" y="1240"/>
                      </a:lnTo>
                      <a:lnTo>
                        <a:pt x="693" y="1267"/>
                      </a:lnTo>
                      <a:lnTo>
                        <a:pt x="658" y="1299"/>
                      </a:lnTo>
                      <a:lnTo>
                        <a:pt x="620" y="1325"/>
                      </a:lnTo>
                      <a:lnTo>
                        <a:pt x="580" y="1347"/>
                      </a:lnTo>
                      <a:lnTo>
                        <a:pt x="538" y="1364"/>
                      </a:lnTo>
                      <a:lnTo>
                        <a:pt x="495" y="1376"/>
                      </a:lnTo>
                      <a:lnTo>
                        <a:pt x="450" y="1384"/>
                      </a:lnTo>
                      <a:lnTo>
                        <a:pt x="406" y="1387"/>
                      </a:lnTo>
                      <a:lnTo>
                        <a:pt x="361" y="1384"/>
                      </a:lnTo>
                      <a:lnTo>
                        <a:pt x="318" y="1376"/>
                      </a:lnTo>
                      <a:lnTo>
                        <a:pt x="275" y="1364"/>
                      </a:lnTo>
                      <a:lnTo>
                        <a:pt x="233" y="1347"/>
                      </a:lnTo>
                      <a:lnTo>
                        <a:pt x="192" y="1325"/>
                      </a:lnTo>
                      <a:lnTo>
                        <a:pt x="154" y="1299"/>
                      </a:lnTo>
                      <a:lnTo>
                        <a:pt x="119" y="1267"/>
                      </a:lnTo>
                      <a:lnTo>
                        <a:pt x="87" y="1231"/>
                      </a:lnTo>
                      <a:lnTo>
                        <a:pt x="61" y="1193"/>
                      </a:lnTo>
                      <a:lnTo>
                        <a:pt x="39" y="1153"/>
                      </a:lnTo>
                      <a:lnTo>
                        <a:pt x="22" y="1111"/>
                      </a:lnTo>
                      <a:lnTo>
                        <a:pt x="10" y="1067"/>
                      </a:lnTo>
                      <a:lnTo>
                        <a:pt x="2" y="1023"/>
                      </a:lnTo>
                      <a:lnTo>
                        <a:pt x="0" y="979"/>
                      </a:lnTo>
                      <a:lnTo>
                        <a:pt x="2" y="934"/>
                      </a:lnTo>
                      <a:lnTo>
                        <a:pt x="10" y="890"/>
                      </a:lnTo>
                      <a:lnTo>
                        <a:pt x="22" y="847"/>
                      </a:lnTo>
                      <a:lnTo>
                        <a:pt x="39" y="804"/>
                      </a:lnTo>
                      <a:lnTo>
                        <a:pt x="61" y="764"/>
                      </a:lnTo>
                      <a:lnTo>
                        <a:pt x="87" y="727"/>
                      </a:lnTo>
                      <a:lnTo>
                        <a:pt x="119" y="691"/>
                      </a:lnTo>
                      <a:lnTo>
                        <a:pt x="146" y="666"/>
                      </a:lnTo>
                      <a:lnTo>
                        <a:pt x="177" y="641"/>
                      </a:lnTo>
                      <a:lnTo>
                        <a:pt x="212" y="616"/>
                      </a:lnTo>
                      <a:lnTo>
                        <a:pt x="250" y="590"/>
                      </a:lnTo>
                      <a:lnTo>
                        <a:pt x="291" y="567"/>
                      </a:lnTo>
                      <a:lnTo>
                        <a:pt x="334" y="543"/>
                      </a:lnTo>
                      <a:lnTo>
                        <a:pt x="379" y="522"/>
                      </a:lnTo>
                      <a:lnTo>
                        <a:pt x="425" y="502"/>
                      </a:lnTo>
                      <a:lnTo>
                        <a:pt x="472" y="484"/>
                      </a:lnTo>
                      <a:lnTo>
                        <a:pt x="520" y="469"/>
                      </a:lnTo>
                      <a:lnTo>
                        <a:pt x="566" y="455"/>
                      </a:lnTo>
                      <a:lnTo>
                        <a:pt x="613" y="445"/>
                      </a:lnTo>
                      <a:lnTo>
                        <a:pt x="658" y="438"/>
                      </a:lnTo>
                      <a:lnTo>
                        <a:pt x="702" y="435"/>
                      </a:lnTo>
                      <a:lnTo>
                        <a:pt x="744" y="436"/>
                      </a:lnTo>
                      <a:lnTo>
                        <a:pt x="784" y="441"/>
                      </a:lnTo>
                      <a:lnTo>
                        <a:pt x="786" y="438"/>
                      </a:lnTo>
                      <a:lnTo>
                        <a:pt x="792" y="432"/>
                      </a:lnTo>
                      <a:lnTo>
                        <a:pt x="801" y="423"/>
                      </a:lnTo>
                      <a:lnTo>
                        <a:pt x="812" y="411"/>
                      </a:lnTo>
                      <a:lnTo>
                        <a:pt x="826" y="398"/>
                      </a:lnTo>
                      <a:lnTo>
                        <a:pt x="841" y="384"/>
                      </a:lnTo>
                      <a:lnTo>
                        <a:pt x="857" y="367"/>
                      </a:lnTo>
                      <a:lnTo>
                        <a:pt x="873" y="350"/>
                      </a:lnTo>
                      <a:lnTo>
                        <a:pt x="892" y="333"/>
                      </a:lnTo>
                      <a:lnTo>
                        <a:pt x="909" y="315"/>
                      </a:lnTo>
                      <a:lnTo>
                        <a:pt x="926" y="298"/>
                      </a:lnTo>
                      <a:lnTo>
                        <a:pt x="942" y="281"/>
                      </a:lnTo>
                      <a:lnTo>
                        <a:pt x="957" y="267"/>
                      </a:lnTo>
                      <a:lnTo>
                        <a:pt x="970" y="253"/>
                      </a:lnTo>
                      <a:lnTo>
                        <a:pt x="982" y="241"/>
                      </a:lnTo>
                      <a:lnTo>
                        <a:pt x="991" y="233"/>
                      </a:lnTo>
                      <a:lnTo>
                        <a:pt x="997" y="227"/>
                      </a:lnTo>
                      <a:lnTo>
                        <a:pt x="999" y="224"/>
                      </a:lnTo>
                      <a:lnTo>
                        <a:pt x="979" y="204"/>
                      </a:lnTo>
                      <a:lnTo>
                        <a:pt x="964" y="182"/>
                      </a:lnTo>
                      <a:lnTo>
                        <a:pt x="955" y="161"/>
                      </a:lnTo>
                      <a:lnTo>
                        <a:pt x="952" y="139"/>
                      </a:lnTo>
                      <a:lnTo>
                        <a:pt x="953" y="117"/>
                      </a:lnTo>
                      <a:lnTo>
                        <a:pt x="958" y="96"/>
                      </a:lnTo>
                      <a:lnTo>
                        <a:pt x="966" y="76"/>
                      </a:lnTo>
                      <a:lnTo>
                        <a:pt x="979" y="57"/>
                      </a:lnTo>
                      <a:lnTo>
                        <a:pt x="994" y="41"/>
                      </a:lnTo>
                      <a:lnTo>
                        <a:pt x="1010" y="27"/>
                      </a:lnTo>
                      <a:lnTo>
                        <a:pt x="1029" y="15"/>
                      </a:lnTo>
                      <a:lnTo>
                        <a:pt x="1049" y="6"/>
                      </a:lnTo>
                      <a:lnTo>
                        <a:pt x="1069" y="1"/>
                      </a:lnTo>
                      <a:lnTo>
                        <a:pt x="109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</p:grpSp>
        </p:grpSp>
        <p:grpSp>
          <p:nvGrpSpPr>
            <p:cNvPr id="87" name="Group 86"/>
            <p:cNvGrpSpPr/>
            <p:nvPr/>
          </p:nvGrpSpPr>
          <p:grpSpPr>
            <a:xfrm>
              <a:off x="838202" y="2110795"/>
              <a:ext cx="2068286" cy="538409"/>
              <a:chOff x="838202" y="2110795"/>
              <a:chExt cx="2068286" cy="538409"/>
            </a:xfrm>
          </p:grpSpPr>
          <p:sp>
            <p:nvSpPr>
              <p:cNvPr id="152" name="Rectangle 151"/>
              <p:cNvSpPr/>
              <p:nvPr/>
            </p:nvSpPr>
            <p:spPr>
              <a:xfrm>
                <a:off x="838202" y="2110795"/>
                <a:ext cx="2068286" cy="538409"/>
              </a:xfrm>
              <a:prstGeom prst="rect">
                <a:avLst/>
              </a:prstGeom>
              <a:solidFill>
                <a:srgbClr val="07595A"/>
              </a:solidFill>
              <a:ln>
                <a:solidFill>
                  <a:srgbClr val="0A6F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73858" defTabSz="685783"/>
                <a:r>
                  <a:rPr lang="zh-TW" altLang="en-US" sz="900" dirty="0">
                    <a:solidFill>
                      <a:prstClr val="white"/>
                    </a:solidFill>
                    <a:ea typeface="Apple LiGothic" pitchFamily="2" charset="-120"/>
                    <a:cs typeface="Heiti TC Light"/>
                  </a:rPr>
                  <a:t>住屋</a:t>
                </a:r>
                <a:r>
                  <a:rPr lang="en-US" sz="900" dirty="0">
                    <a:solidFill>
                      <a:prstClr val="white"/>
                    </a:solidFill>
                    <a:ea typeface="Apple LiGothic" pitchFamily="2" charset="-120"/>
                    <a:cs typeface="Heiti TC Light"/>
                  </a:rPr>
                  <a:t>Housing</a:t>
                </a:r>
              </a:p>
            </p:txBody>
          </p:sp>
          <p:grpSp>
            <p:nvGrpSpPr>
              <p:cNvPr id="153" name="Group 11"/>
              <p:cNvGrpSpPr>
                <a:grpSpLocks noChangeAspect="1"/>
              </p:cNvGrpSpPr>
              <p:nvPr/>
            </p:nvGrpSpPr>
            <p:grpSpPr bwMode="auto">
              <a:xfrm>
                <a:off x="1066896" y="2246575"/>
                <a:ext cx="271463" cy="242888"/>
                <a:chOff x="-286" y="391"/>
                <a:chExt cx="171" cy="153"/>
              </a:xfrm>
              <a:solidFill>
                <a:srgbClr val="0CB27C"/>
              </a:solidFill>
            </p:grpSpPr>
            <p:sp>
              <p:nvSpPr>
                <p:cNvPr id="154" name="Freeform 13"/>
                <p:cNvSpPr>
                  <a:spLocks/>
                </p:cNvSpPr>
                <p:nvPr/>
              </p:nvSpPr>
              <p:spPr bwMode="auto">
                <a:xfrm>
                  <a:off x="-263" y="420"/>
                  <a:ext cx="123" cy="124"/>
                </a:xfrm>
                <a:custGeom>
                  <a:avLst/>
                  <a:gdLst>
                    <a:gd name="T0" fmla="*/ 2329 w 2329"/>
                    <a:gd name="T1" fmla="*/ 1016 h 2362"/>
                    <a:gd name="T2" fmla="*/ 2329 w 2329"/>
                    <a:gd name="T3" fmla="*/ 2270 h 2362"/>
                    <a:gd name="T4" fmla="*/ 2328 w 2329"/>
                    <a:gd name="T5" fmla="*/ 2282 h 2362"/>
                    <a:gd name="T6" fmla="*/ 2324 w 2329"/>
                    <a:gd name="T7" fmla="*/ 2302 h 2362"/>
                    <a:gd name="T8" fmla="*/ 2313 w 2329"/>
                    <a:gd name="T9" fmla="*/ 2325 h 2362"/>
                    <a:gd name="T10" fmla="*/ 2294 w 2329"/>
                    <a:gd name="T11" fmla="*/ 2345 h 2362"/>
                    <a:gd name="T12" fmla="*/ 2263 w 2329"/>
                    <a:gd name="T13" fmla="*/ 2357 h 2362"/>
                    <a:gd name="T14" fmla="*/ 1441 w 2329"/>
                    <a:gd name="T15" fmla="*/ 2359 h 2362"/>
                    <a:gd name="T16" fmla="*/ 1442 w 2329"/>
                    <a:gd name="T17" fmla="*/ 1681 h 2362"/>
                    <a:gd name="T18" fmla="*/ 1442 w 2329"/>
                    <a:gd name="T19" fmla="*/ 1669 h 2362"/>
                    <a:gd name="T20" fmla="*/ 1438 w 2329"/>
                    <a:gd name="T21" fmla="*/ 1650 h 2362"/>
                    <a:gd name="T22" fmla="*/ 1430 w 2329"/>
                    <a:gd name="T23" fmla="*/ 1626 h 2362"/>
                    <a:gd name="T24" fmla="*/ 1414 w 2329"/>
                    <a:gd name="T25" fmla="*/ 1603 h 2362"/>
                    <a:gd name="T26" fmla="*/ 1387 w 2329"/>
                    <a:gd name="T27" fmla="*/ 1584 h 2362"/>
                    <a:gd name="T28" fmla="*/ 1348 w 2329"/>
                    <a:gd name="T29" fmla="*/ 1573 h 2362"/>
                    <a:gd name="T30" fmla="*/ 984 w 2329"/>
                    <a:gd name="T31" fmla="*/ 1571 h 2362"/>
                    <a:gd name="T32" fmla="*/ 945 w 2329"/>
                    <a:gd name="T33" fmla="*/ 1577 h 2362"/>
                    <a:gd name="T34" fmla="*/ 917 w 2329"/>
                    <a:gd name="T35" fmla="*/ 1593 h 2362"/>
                    <a:gd name="T36" fmla="*/ 900 w 2329"/>
                    <a:gd name="T37" fmla="*/ 1614 h 2362"/>
                    <a:gd name="T38" fmla="*/ 891 w 2329"/>
                    <a:gd name="T39" fmla="*/ 1638 h 2362"/>
                    <a:gd name="T40" fmla="*/ 887 w 2329"/>
                    <a:gd name="T41" fmla="*/ 1660 h 2362"/>
                    <a:gd name="T42" fmla="*/ 887 w 2329"/>
                    <a:gd name="T43" fmla="*/ 1676 h 2362"/>
                    <a:gd name="T44" fmla="*/ 887 w 2329"/>
                    <a:gd name="T45" fmla="*/ 1682 h 2362"/>
                    <a:gd name="T46" fmla="*/ 882 w 2329"/>
                    <a:gd name="T47" fmla="*/ 2361 h 2362"/>
                    <a:gd name="T48" fmla="*/ 855 w 2329"/>
                    <a:gd name="T49" fmla="*/ 2361 h 2362"/>
                    <a:gd name="T50" fmla="*/ 803 w 2329"/>
                    <a:gd name="T51" fmla="*/ 2361 h 2362"/>
                    <a:gd name="T52" fmla="*/ 734 w 2329"/>
                    <a:gd name="T53" fmla="*/ 2361 h 2362"/>
                    <a:gd name="T54" fmla="*/ 651 w 2329"/>
                    <a:gd name="T55" fmla="*/ 2361 h 2362"/>
                    <a:gd name="T56" fmla="*/ 558 w 2329"/>
                    <a:gd name="T57" fmla="*/ 2361 h 2362"/>
                    <a:gd name="T58" fmla="*/ 462 w 2329"/>
                    <a:gd name="T59" fmla="*/ 2362 h 2362"/>
                    <a:gd name="T60" fmla="*/ 365 w 2329"/>
                    <a:gd name="T61" fmla="*/ 2362 h 2362"/>
                    <a:gd name="T62" fmla="*/ 274 w 2329"/>
                    <a:gd name="T63" fmla="*/ 2362 h 2362"/>
                    <a:gd name="T64" fmla="*/ 194 w 2329"/>
                    <a:gd name="T65" fmla="*/ 2362 h 2362"/>
                    <a:gd name="T66" fmla="*/ 128 w 2329"/>
                    <a:gd name="T67" fmla="*/ 2362 h 2362"/>
                    <a:gd name="T68" fmla="*/ 82 w 2329"/>
                    <a:gd name="T69" fmla="*/ 2362 h 2362"/>
                    <a:gd name="T70" fmla="*/ 50 w 2329"/>
                    <a:gd name="T71" fmla="*/ 2360 h 2362"/>
                    <a:gd name="T72" fmla="*/ 25 w 2329"/>
                    <a:gd name="T73" fmla="*/ 2349 h 2362"/>
                    <a:gd name="T74" fmla="*/ 10 w 2329"/>
                    <a:gd name="T75" fmla="*/ 2331 h 2362"/>
                    <a:gd name="T76" fmla="*/ 2 w 2329"/>
                    <a:gd name="T77" fmla="*/ 2310 h 2362"/>
                    <a:gd name="T78" fmla="*/ 0 w 2329"/>
                    <a:gd name="T79" fmla="*/ 2295 h 2362"/>
                    <a:gd name="T80" fmla="*/ 0 w 2329"/>
                    <a:gd name="T81" fmla="*/ 2288 h 2362"/>
                    <a:gd name="T82" fmla="*/ 1199 w 2329"/>
                    <a:gd name="T83" fmla="*/ 0 h 2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329" h="2362">
                      <a:moveTo>
                        <a:pt x="1199" y="0"/>
                      </a:moveTo>
                      <a:lnTo>
                        <a:pt x="2329" y="1016"/>
                      </a:lnTo>
                      <a:lnTo>
                        <a:pt x="2329" y="2268"/>
                      </a:lnTo>
                      <a:lnTo>
                        <a:pt x="2329" y="2270"/>
                      </a:lnTo>
                      <a:lnTo>
                        <a:pt x="2329" y="2275"/>
                      </a:lnTo>
                      <a:lnTo>
                        <a:pt x="2328" y="2282"/>
                      </a:lnTo>
                      <a:lnTo>
                        <a:pt x="2326" y="2291"/>
                      </a:lnTo>
                      <a:lnTo>
                        <a:pt x="2324" y="2302"/>
                      </a:lnTo>
                      <a:lnTo>
                        <a:pt x="2319" y="2313"/>
                      </a:lnTo>
                      <a:lnTo>
                        <a:pt x="2313" y="2325"/>
                      </a:lnTo>
                      <a:lnTo>
                        <a:pt x="2305" y="2336"/>
                      </a:lnTo>
                      <a:lnTo>
                        <a:pt x="2294" y="2345"/>
                      </a:lnTo>
                      <a:lnTo>
                        <a:pt x="2280" y="2352"/>
                      </a:lnTo>
                      <a:lnTo>
                        <a:pt x="2263" y="2357"/>
                      </a:lnTo>
                      <a:lnTo>
                        <a:pt x="2242" y="2359"/>
                      </a:lnTo>
                      <a:lnTo>
                        <a:pt x="1441" y="2359"/>
                      </a:lnTo>
                      <a:lnTo>
                        <a:pt x="1442" y="1682"/>
                      </a:lnTo>
                      <a:lnTo>
                        <a:pt x="1442" y="1681"/>
                      </a:lnTo>
                      <a:lnTo>
                        <a:pt x="1442" y="1676"/>
                      </a:lnTo>
                      <a:lnTo>
                        <a:pt x="1442" y="1669"/>
                      </a:lnTo>
                      <a:lnTo>
                        <a:pt x="1441" y="1660"/>
                      </a:lnTo>
                      <a:lnTo>
                        <a:pt x="1438" y="1650"/>
                      </a:lnTo>
                      <a:lnTo>
                        <a:pt x="1435" y="1638"/>
                      </a:lnTo>
                      <a:lnTo>
                        <a:pt x="1430" y="1626"/>
                      </a:lnTo>
                      <a:lnTo>
                        <a:pt x="1423" y="1614"/>
                      </a:lnTo>
                      <a:lnTo>
                        <a:pt x="1414" y="1603"/>
                      </a:lnTo>
                      <a:lnTo>
                        <a:pt x="1402" y="1593"/>
                      </a:lnTo>
                      <a:lnTo>
                        <a:pt x="1387" y="1584"/>
                      </a:lnTo>
                      <a:lnTo>
                        <a:pt x="1370" y="1577"/>
                      </a:lnTo>
                      <a:lnTo>
                        <a:pt x="1348" y="1573"/>
                      </a:lnTo>
                      <a:lnTo>
                        <a:pt x="1323" y="1571"/>
                      </a:lnTo>
                      <a:lnTo>
                        <a:pt x="984" y="1571"/>
                      </a:lnTo>
                      <a:lnTo>
                        <a:pt x="963" y="1573"/>
                      </a:lnTo>
                      <a:lnTo>
                        <a:pt x="945" y="1577"/>
                      </a:lnTo>
                      <a:lnTo>
                        <a:pt x="929" y="1584"/>
                      </a:lnTo>
                      <a:lnTo>
                        <a:pt x="917" y="1593"/>
                      </a:lnTo>
                      <a:lnTo>
                        <a:pt x="908" y="1603"/>
                      </a:lnTo>
                      <a:lnTo>
                        <a:pt x="900" y="1614"/>
                      </a:lnTo>
                      <a:lnTo>
                        <a:pt x="895" y="1626"/>
                      </a:lnTo>
                      <a:lnTo>
                        <a:pt x="891" y="1638"/>
                      </a:lnTo>
                      <a:lnTo>
                        <a:pt x="889" y="1650"/>
                      </a:lnTo>
                      <a:lnTo>
                        <a:pt x="887" y="1660"/>
                      </a:lnTo>
                      <a:lnTo>
                        <a:pt x="887" y="1669"/>
                      </a:lnTo>
                      <a:lnTo>
                        <a:pt x="887" y="1676"/>
                      </a:lnTo>
                      <a:lnTo>
                        <a:pt x="887" y="1681"/>
                      </a:lnTo>
                      <a:lnTo>
                        <a:pt x="887" y="1682"/>
                      </a:lnTo>
                      <a:lnTo>
                        <a:pt x="886" y="2361"/>
                      </a:lnTo>
                      <a:lnTo>
                        <a:pt x="882" y="2361"/>
                      </a:lnTo>
                      <a:lnTo>
                        <a:pt x="872" y="2361"/>
                      </a:lnTo>
                      <a:lnTo>
                        <a:pt x="855" y="2361"/>
                      </a:lnTo>
                      <a:lnTo>
                        <a:pt x="832" y="2361"/>
                      </a:lnTo>
                      <a:lnTo>
                        <a:pt x="803" y="2361"/>
                      </a:lnTo>
                      <a:lnTo>
                        <a:pt x="771" y="2361"/>
                      </a:lnTo>
                      <a:lnTo>
                        <a:pt x="734" y="2361"/>
                      </a:lnTo>
                      <a:lnTo>
                        <a:pt x="694" y="2361"/>
                      </a:lnTo>
                      <a:lnTo>
                        <a:pt x="651" y="2361"/>
                      </a:lnTo>
                      <a:lnTo>
                        <a:pt x="605" y="2361"/>
                      </a:lnTo>
                      <a:lnTo>
                        <a:pt x="558" y="2361"/>
                      </a:lnTo>
                      <a:lnTo>
                        <a:pt x="510" y="2361"/>
                      </a:lnTo>
                      <a:lnTo>
                        <a:pt x="462" y="2362"/>
                      </a:lnTo>
                      <a:lnTo>
                        <a:pt x="414" y="2362"/>
                      </a:lnTo>
                      <a:lnTo>
                        <a:pt x="365" y="2362"/>
                      </a:lnTo>
                      <a:lnTo>
                        <a:pt x="319" y="2362"/>
                      </a:lnTo>
                      <a:lnTo>
                        <a:pt x="274" y="2362"/>
                      </a:lnTo>
                      <a:lnTo>
                        <a:pt x="233" y="2362"/>
                      </a:lnTo>
                      <a:lnTo>
                        <a:pt x="194" y="2362"/>
                      </a:lnTo>
                      <a:lnTo>
                        <a:pt x="159" y="2362"/>
                      </a:lnTo>
                      <a:lnTo>
                        <a:pt x="128" y="2362"/>
                      </a:lnTo>
                      <a:lnTo>
                        <a:pt x="102" y="2362"/>
                      </a:lnTo>
                      <a:lnTo>
                        <a:pt x="82" y="2362"/>
                      </a:lnTo>
                      <a:lnTo>
                        <a:pt x="68" y="2362"/>
                      </a:lnTo>
                      <a:lnTo>
                        <a:pt x="50" y="2360"/>
                      </a:lnTo>
                      <a:lnTo>
                        <a:pt x="36" y="2356"/>
                      </a:lnTo>
                      <a:lnTo>
                        <a:pt x="25" y="2349"/>
                      </a:lnTo>
                      <a:lnTo>
                        <a:pt x="16" y="2340"/>
                      </a:lnTo>
                      <a:lnTo>
                        <a:pt x="10" y="2331"/>
                      </a:lnTo>
                      <a:lnTo>
                        <a:pt x="5" y="2320"/>
                      </a:lnTo>
                      <a:lnTo>
                        <a:pt x="2" y="2310"/>
                      </a:lnTo>
                      <a:lnTo>
                        <a:pt x="1" y="2302"/>
                      </a:lnTo>
                      <a:lnTo>
                        <a:pt x="0" y="2295"/>
                      </a:lnTo>
                      <a:lnTo>
                        <a:pt x="0" y="2290"/>
                      </a:lnTo>
                      <a:lnTo>
                        <a:pt x="0" y="2288"/>
                      </a:lnTo>
                      <a:lnTo>
                        <a:pt x="0" y="1016"/>
                      </a:lnTo>
                      <a:lnTo>
                        <a:pt x="119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55" name="Freeform 14"/>
                <p:cNvSpPr>
                  <a:spLocks/>
                </p:cNvSpPr>
                <p:nvPr/>
              </p:nvSpPr>
              <p:spPr bwMode="auto">
                <a:xfrm>
                  <a:off x="-286" y="391"/>
                  <a:ext cx="171" cy="82"/>
                </a:xfrm>
                <a:custGeom>
                  <a:avLst/>
                  <a:gdLst>
                    <a:gd name="T0" fmla="*/ 1651 w 3249"/>
                    <a:gd name="T1" fmla="*/ 0 h 1555"/>
                    <a:gd name="T2" fmla="*/ 3249 w 3249"/>
                    <a:gd name="T3" fmla="*/ 1464 h 1555"/>
                    <a:gd name="T4" fmla="*/ 3248 w 3249"/>
                    <a:gd name="T5" fmla="*/ 1465 h 1555"/>
                    <a:gd name="T6" fmla="*/ 3246 w 3249"/>
                    <a:gd name="T7" fmla="*/ 1469 h 1555"/>
                    <a:gd name="T8" fmla="*/ 3242 w 3249"/>
                    <a:gd name="T9" fmla="*/ 1474 h 1555"/>
                    <a:gd name="T10" fmla="*/ 3237 w 3249"/>
                    <a:gd name="T11" fmla="*/ 1481 h 1555"/>
                    <a:gd name="T12" fmla="*/ 3230 w 3249"/>
                    <a:gd name="T13" fmla="*/ 1490 h 1555"/>
                    <a:gd name="T14" fmla="*/ 3221 w 3249"/>
                    <a:gd name="T15" fmla="*/ 1499 h 1555"/>
                    <a:gd name="T16" fmla="*/ 3210 w 3249"/>
                    <a:gd name="T17" fmla="*/ 1509 h 1555"/>
                    <a:gd name="T18" fmla="*/ 3198 w 3249"/>
                    <a:gd name="T19" fmla="*/ 1518 h 1555"/>
                    <a:gd name="T20" fmla="*/ 3184 w 3249"/>
                    <a:gd name="T21" fmla="*/ 1526 h 1555"/>
                    <a:gd name="T22" fmla="*/ 3168 w 3249"/>
                    <a:gd name="T23" fmla="*/ 1534 h 1555"/>
                    <a:gd name="T24" fmla="*/ 3151 w 3249"/>
                    <a:gd name="T25" fmla="*/ 1540 h 1555"/>
                    <a:gd name="T26" fmla="*/ 3131 w 3249"/>
                    <a:gd name="T27" fmla="*/ 1545 h 1555"/>
                    <a:gd name="T28" fmla="*/ 3109 w 3249"/>
                    <a:gd name="T29" fmla="*/ 1547 h 1555"/>
                    <a:gd name="T30" fmla="*/ 3085 w 3249"/>
                    <a:gd name="T31" fmla="*/ 1546 h 1555"/>
                    <a:gd name="T32" fmla="*/ 3059 w 3249"/>
                    <a:gd name="T33" fmla="*/ 1543 h 1555"/>
                    <a:gd name="T34" fmla="*/ 3031 w 3249"/>
                    <a:gd name="T35" fmla="*/ 1536 h 1555"/>
                    <a:gd name="T36" fmla="*/ 3000 w 3249"/>
                    <a:gd name="T37" fmla="*/ 1525 h 1555"/>
                    <a:gd name="T38" fmla="*/ 2967 w 3249"/>
                    <a:gd name="T39" fmla="*/ 1510 h 1555"/>
                    <a:gd name="T40" fmla="*/ 2932 w 3249"/>
                    <a:gd name="T41" fmla="*/ 1489 h 1555"/>
                    <a:gd name="T42" fmla="*/ 2895 w 3249"/>
                    <a:gd name="T43" fmla="*/ 1464 h 1555"/>
                    <a:gd name="T44" fmla="*/ 1651 w 3249"/>
                    <a:gd name="T45" fmla="*/ 335 h 1555"/>
                    <a:gd name="T46" fmla="*/ 324 w 3249"/>
                    <a:gd name="T47" fmla="*/ 1471 h 1555"/>
                    <a:gd name="T48" fmla="*/ 292 w 3249"/>
                    <a:gd name="T49" fmla="*/ 1496 h 1555"/>
                    <a:gd name="T50" fmla="*/ 260 w 3249"/>
                    <a:gd name="T51" fmla="*/ 1517 h 1555"/>
                    <a:gd name="T52" fmla="*/ 232 w 3249"/>
                    <a:gd name="T53" fmla="*/ 1533 h 1555"/>
                    <a:gd name="T54" fmla="*/ 205 w 3249"/>
                    <a:gd name="T55" fmla="*/ 1544 h 1555"/>
                    <a:gd name="T56" fmla="*/ 179 w 3249"/>
                    <a:gd name="T57" fmla="*/ 1551 h 1555"/>
                    <a:gd name="T58" fmla="*/ 156 w 3249"/>
                    <a:gd name="T59" fmla="*/ 1554 h 1555"/>
                    <a:gd name="T60" fmla="*/ 134 w 3249"/>
                    <a:gd name="T61" fmla="*/ 1555 h 1555"/>
                    <a:gd name="T62" fmla="*/ 114 w 3249"/>
                    <a:gd name="T63" fmla="*/ 1553 h 1555"/>
                    <a:gd name="T64" fmla="*/ 95 w 3249"/>
                    <a:gd name="T65" fmla="*/ 1548 h 1555"/>
                    <a:gd name="T66" fmla="*/ 78 w 3249"/>
                    <a:gd name="T67" fmla="*/ 1542 h 1555"/>
                    <a:gd name="T68" fmla="*/ 63 w 3249"/>
                    <a:gd name="T69" fmla="*/ 1534 h 1555"/>
                    <a:gd name="T70" fmla="*/ 50 w 3249"/>
                    <a:gd name="T71" fmla="*/ 1526 h 1555"/>
                    <a:gd name="T72" fmla="*/ 38 w 3249"/>
                    <a:gd name="T73" fmla="*/ 1516 h 1555"/>
                    <a:gd name="T74" fmla="*/ 28 w 3249"/>
                    <a:gd name="T75" fmla="*/ 1507 h 1555"/>
                    <a:gd name="T76" fmla="*/ 19 w 3249"/>
                    <a:gd name="T77" fmla="*/ 1497 h 1555"/>
                    <a:gd name="T78" fmla="*/ 12 w 3249"/>
                    <a:gd name="T79" fmla="*/ 1489 h 1555"/>
                    <a:gd name="T80" fmla="*/ 7 w 3249"/>
                    <a:gd name="T81" fmla="*/ 1481 h 1555"/>
                    <a:gd name="T82" fmla="*/ 3 w 3249"/>
                    <a:gd name="T83" fmla="*/ 1476 h 1555"/>
                    <a:gd name="T84" fmla="*/ 1 w 3249"/>
                    <a:gd name="T85" fmla="*/ 1472 h 1555"/>
                    <a:gd name="T86" fmla="*/ 0 w 3249"/>
                    <a:gd name="T87" fmla="*/ 1471 h 1555"/>
                    <a:gd name="T88" fmla="*/ 1651 w 3249"/>
                    <a:gd name="T89" fmla="*/ 0 h 15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3249" h="1555">
                      <a:moveTo>
                        <a:pt x="1651" y="0"/>
                      </a:moveTo>
                      <a:lnTo>
                        <a:pt x="3249" y="1464"/>
                      </a:lnTo>
                      <a:lnTo>
                        <a:pt x="3248" y="1465"/>
                      </a:lnTo>
                      <a:lnTo>
                        <a:pt x="3246" y="1469"/>
                      </a:lnTo>
                      <a:lnTo>
                        <a:pt x="3242" y="1474"/>
                      </a:lnTo>
                      <a:lnTo>
                        <a:pt x="3237" y="1481"/>
                      </a:lnTo>
                      <a:lnTo>
                        <a:pt x="3230" y="1490"/>
                      </a:lnTo>
                      <a:lnTo>
                        <a:pt x="3221" y="1499"/>
                      </a:lnTo>
                      <a:lnTo>
                        <a:pt x="3210" y="1509"/>
                      </a:lnTo>
                      <a:lnTo>
                        <a:pt x="3198" y="1518"/>
                      </a:lnTo>
                      <a:lnTo>
                        <a:pt x="3184" y="1526"/>
                      </a:lnTo>
                      <a:lnTo>
                        <a:pt x="3168" y="1534"/>
                      </a:lnTo>
                      <a:lnTo>
                        <a:pt x="3151" y="1540"/>
                      </a:lnTo>
                      <a:lnTo>
                        <a:pt x="3131" y="1545"/>
                      </a:lnTo>
                      <a:lnTo>
                        <a:pt x="3109" y="1547"/>
                      </a:lnTo>
                      <a:lnTo>
                        <a:pt x="3085" y="1546"/>
                      </a:lnTo>
                      <a:lnTo>
                        <a:pt x="3059" y="1543"/>
                      </a:lnTo>
                      <a:lnTo>
                        <a:pt x="3031" y="1536"/>
                      </a:lnTo>
                      <a:lnTo>
                        <a:pt x="3000" y="1525"/>
                      </a:lnTo>
                      <a:lnTo>
                        <a:pt x="2967" y="1510"/>
                      </a:lnTo>
                      <a:lnTo>
                        <a:pt x="2932" y="1489"/>
                      </a:lnTo>
                      <a:lnTo>
                        <a:pt x="2895" y="1464"/>
                      </a:lnTo>
                      <a:lnTo>
                        <a:pt x="1651" y="335"/>
                      </a:lnTo>
                      <a:lnTo>
                        <a:pt x="324" y="1471"/>
                      </a:lnTo>
                      <a:lnTo>
                        <a:pt x="292" y="1496"/>
                      </a:lnTo>
                      <a:lnTo>
                        <a:pt x="260" y="1517"/>
                      </a:lnTo>
                      <a:lnTo>
                        <a:pt x="232" y="1533"/>
                      </a:lnTo>
                      <a:lnTo>
                        <a:pt x="205" y="1544"/>
                      </a:lnTo>
                      <a:lnTo>
                        <a:pt x="179" y="1551"/>
                      </a:lnTo>
                      <a:lnTo>
                        <a:pt x="156" y="1554"/>
                      </a:lnTo>
                      <a:lnTo>
                        <a:pt x="134" y="1555"/>
                      </a:lnTo>
                      <a:lnTo>
                        <a:pt x="114" y="1553"/>
                      </a:lnTo>
                      <a:lnTo>
                        <a:pt x="95" y="1548"/>
                      </a:lnTo>
                      <a:lnTo>
                        <a:pt x="78" y="1542"/>
                      </a:lnTo>
                      <a:lnTo>
                        <a:pt x="63" y="1534"/>
                      </a:lnTo>
                      <a:lnTo>
                        <a:pt x="50" y="1526"/>
                      </a:lnTo>
                      <a:lnTo>
                        <a:pt x="38" y="1516"/>
                      </a:lnTo>
                      <a:lnTo>
                        <a:pt x="28" y="1507"/>
                      </a:lnTo>
                      <a:lnTo>
                        <a:pt x="19" y="1497"/>
                      </a:lnTo>
                      <a:lnTo>
                        <a:pt x="12" y="1489"/>
                      </a:lnTo>
                      <a:lnTo>
                        <a:pt x="7" y="1481"/>
                      </a:lnTo>
                      <a:lnTo>
                        <a:pt x="3" y="1476"/>
                      </a:lnTo>
                      <a:lnTo>
                        <a:pt x="1" y="1472"/>
                      </a:lnTo>
                      <a:lnTo>
                        <a:pt x="0" y="1471"/>
                      </a:lnTo>
                      <a:lnTo>
                        <a:pt x="165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56" name="Freeform 15"/>
                <p:cNvSpPr>
                  <a:spLocks/>
                </p:cNvSpPr>
                <p:nvPr/>
              </p:nvSpPr>
              <p:spPr bwMode="auto">
                <a:xfrm>
                  <a:off x="-152" y="408"/>
                  <a:ext cx="17" cy="35"/>
                </a:xfrm>
                <a:custGeom>
                  <a:avLst/>
                  <a:gdLst>
                    <a:gd name="T0" fmla="*/ 0 w 319"/>
                    <a:gd name="T1" fmla="*/ 0 h 667"/>
                    <a:gd name="T2" fmla="*/ 319 w 319"/>
                    <a:gd name="T3" fmla="*/ 0 h 667"/>
                    <a:gd name="T4" fmla="*/ 319 w 319"/>
                    <a:gd name="T5" fmla="*/ 667 h 667"/>
                    <a:gd name="T6" fmla="*/ 1 w 319"/>
                    <a:gd name="T7" fmla="*/ 393 h 667"/>
                    <a:gd name="T8" fmla="*/ 0 w 319"/>
                    <a:gd name="T9" fmla="*/ 0 h 6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667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667"/>
                      </a:lnTo>
                      <a:lnTo>
                        <a:pt x="1" y="3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</p:grpSp>
        </p:grpSp>
        <p:grpSp>
          <p:nvGrpSpPr>
            <p:cNvPr id="88" name="Group 87"/>
            <p:cNvGrpSpPr/>
            <p:nvPr/>
          </p:nvGrpSpPr>
          <p:grpSpPr>
            <a:xfrm>
              <a:off x="838202" y="2649204"/>
              <a:ext cx="2068286" cy="538409"/>
              <a:chOff x="838202" y="2649204"/>
              <a:chExt cx="2068286" cy="538409"/>
            </a:xfrm>
          </p:grpSpPr>
          <p:sp>
            <p:nvSpPr>
              <p:cNvPr id="150" name="Rectangle 149"/>
              <p:cNvSpPr/>
              <p:nvPr/>
            </p:nvSpPr>
            <p:spPr>
              <a:xfrm>
                <a:off x="838202" y="2649204"/>
                <a:ext cx="2068286" cy="538409"/>
              </a:xfrm>
              <a:prstGeom prst="rect">
                <a:avLst/>
              </a:prstGeom>
              <a:solidFill>
                <a:srgbClr val="07595A"/>
              </a:solidFill>
              <a:ln>
                <a:solidFill>
                  <a:srgbClr val="0A6F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73858" defTabSz="685783"/>
                <a:r>
                  <a:rPr lang="zh-TW" altLang="en-US" sz="900" dirty="0">
                    <a:solidFill>
                      <a:prstClr val="white"/>
                    </a:solidFill>
                    <a:ea typeface="Apple LiGothic" pitchFamily="2" charset="-120"/>
                    <a:cs typeface="Heiti TC Light"/>
                  </a:rPr>
                  <a:t>服裝與服務</a:t>
                </a:r>
                <a:r>
                  <a:rPr lang="en-US" sz="900" dirty="0">
                    <a:solidFill>
                      <a:prstClr val="white"/>
                    </a:solidFill>
                    <a:ea typeface="Apple LiGothic" pitchFamily="2" charset="-120"/>
                    <a:cs typeface="Heiti TC Light"/>
                  </a:rPr>
                  <a:t>Apparel  &amp; Service</a:t>
                </a:r>
              </a:p>
            </p:txBody>
          </p:sp>
          <p:sp>
            <p:nvSpPr>
              <p:cNvPr id="151" name="Freeform 20"/>
              <p:cNvSpPr>
                <a:spLocks noEditPoints="1"/>
              </p:cNvSpPr>
              <p:nvPr/>
            </p:nvSpPr>
            <p:spPr bwMode="auto">
              <a:xfrm>
                <a:off x="1066895" y="2756203"/>
                <a:ext cx="298713" cy="324410"/>
              </a:xfrm>
              <a:custGeom>
                <a:avLst/>
                <a:gdLst>
                  <a:gd name="T0" fmla="*/ 2973 w 4386"/>
                  <a:gd name="T1" fmla="*/ 2292 h 4309"/>
                  <a:gd name="T2" fmla="*/ 2876 w 4386"/>
                  <a:gd name="T3" fmla="*/ 2566 h 4309"/>
                  <a:gd name="T4" fmla="*/ 2590 w 4386"/>
                  <a:gd name="T5" fmla="*/ 2516 h 4309"/>
                  <a:gd name="T6" fmla="*/ 2590 w 4386"/>
                  <a:gd name="T7" fmla="*/ 2225 h 4309"/>
                  <a:gd name="T8" fmla="*/ 1703 w 4386"/>
                  <a:gd name="T9" fmla="*/ 2160 h 4309"/>
                  <a:gd name="T10" fmla="*/ 1845 w 4386"/>
                  <a:gd name="T11" fmla="*/ 2411 h 4309"/>
                  <a:gd name="T12" fmla="*/ 1623 w 4386"/>
                  <a:gd name="T13" fmla="*/ 2596 h 4309"/>
                  <a:gd name="T14" fmla="*/ 1402 w 4386"/>
                  <a:gd name="T15" fmla="*/ 2411 h 4309"/>
                  <a:gd name="T16" fmla="*/ 1544 w 4386"/>
                  <a:gd name="T17" fmla="*/ 2160 h 4309"/>
                  <a:gd name="T18" fmla="*/ 1554 w 4386"/>
                  <a:gd name="T19" fmla="*/ 1456 h 4309"/>
                  <a:gd name="T20" fmla="*/ 1231 w 4386"/>
                  <a:gd name="T21" fmla="*/ 2019 h 4309"/>
                  <a:gd name="T22" fmla="*/ 824 w 4386"/>
                  <a:gd name="T23" fmla="*/ 2371 h 4309"/>
                  <a:gd name="T24" fmla="*/ 1017 w 4386"/>
                  <a:gd name="T25" fmla="*/ 3040 h 4309"/>
                  <a:gd name="T26" fmla="*/ 1530 w 4386"/>
                  <a:gd name="T27" fmla="*/ 3263 h 4309"/>
                  <a:gd name="T28" fmla="*/ 1944 w 4386"/>
                  <a:gd name="T29" fmla="*/ 3180 h 4309"/>
                  <a:gd name="T30" fmla="*/ 2359 w 4386"/>
                  <a:gd name="T31" fmla="*/ 3179 h 4309"/>
                  <a:gd name="T32" fmla="*/ 2527 w 4386"/>
                  <a:gd name="T33" fmla="*/ 3443 h 4309"/>
                  <a:gd name="T34" fmla="*/ 2262 w 4386"/>
                  <a:gd name="T35" fmla="*/ 3662 h 4309"/>
                  <a:gd name="T36" fmla="*/ 1857 w 4386"/>
                  <a:gd name="T37" fmla="*/ 3570 h 4309"/>
                  <a:gd name="T38" fmla="*/ 1285 w 4386"/>
                  <a:gd name="T39" fmla="*/ 3413 h 4309"/>
                  <a:gd name="T40" fmla="*/ 1514 w 4386"/>
                  <a:gd name="T41" fmla="*/ 3764 h 4309"/>
                  <a:gd name="T42" fmla="*/ 2075 w 4386"/>
                  <a:gd name="T43" fmla="*/ 4026 h 4309"/>
                  <a:gd name="T44" fmla="*/ 2527 w 4386"/>
                  <a:gd name="T45" fmla="*/ 3962 h 4309"/>
                  <a:gd name="T46" fmla="*/ 3022 w 4386"/>
                  <a:gd name="T47" fmla="*/ 3638 h 4309"/>
                  <a:gd name="T48" fmla="*/ 3424 w 4386"/>
                  <a:gd name="T49" fmla="*/ 3066 h 4309"/>
                  <a:gd name="T50" fmla="*/ 3561 w 4386"/>
                  <a:gd name="T51" fmla="*/ 2274 h 4309"/>
                  <a:gd name="T52" fmla="*/ 3151 w 4386"/>
                  <a:gd name="T53" fmla="*/ 1867 h 4309"/>
                  <a:gd name="T54" fmla="*/ 2751 w 4386"/>
                  <a:gd name="T55" fmla="*/ 1890 h 4309"/>
                  <a:gd name="T56" fmla="*/ 2504 w 4386"/>
                  <a:gd name="T57" fmla="*/ 1867 h 4309"/>
                  <a:gd name="T58" fmla="*/ 2016 w 4386"/>
                  <a:gd name="T59" fmla="*/ 1680 h 4309"/>
                  <a:gd name="T60" fmla="*/ 1660 w 4386"/>
                  <a:gd name="T61" fmla="*/ 1359 h 4309"/>
                  <a:gd name="T62" fmla="*/ 2193 w 4386"/>
                  <a:gd name="T63" fmla="*/ 234 h 4309"/>
                  <a:gd name="T64" fmla="*/ 1275 w 4386"/>
                  <a:gd name="T65" fmla="*/ 404 h 4309"/>
                  <a:gd name="T66" fmla="*/ 687 w 4386"/>
                  <a:gd name="T67" fmla="*/ 907 h 4309"/>
                  <a:gd name="T68" fmla="*/ 444 w 4386"/>
                  <a:gd name="T69" fmla="*/ 1730 h 4309"/>
                  <a:gd name="T70" fmla="*/ 779 w 4386"/>
                  <a:gd name="T71" fmla="*/ 1226 h 4309"/>
                  <a:gd name="T72" fmla="*/ 1288 w 4386"/>
                  <a:gd name="T73" fmla="*/ 660 h 4309"/>
                  <a:gd name="T74" fmla="*/ 2076 w 4386"/>
                  <a:gd name="T75" fmla="*/ 438 h 4309"/>
                  <a:gd name="T76" fmla="*/ 2925 w 4386"/>
                  <a:gd name="T77" fmla="*/ 571 h 4309"/>
                  <a:gd name="T78" fmla="*/ 3509 w 4386"/>
                  <a:gd name="T79" fmla="*/ 1056 h 4309"/>
                  <a:gd name="T80" fmla="*/ 3799 w 4386"/>
                  <a:gd name="T81" fmla="*/ 1855 h 4309"/>
                  <a:gd name="T82" fmla="*/ 3792 w 4386"/>
                  <a:gd name="T83" fmla="*/ 1084 h 4309"/>
                  <a:gd name="T84" fmla="*/ 3290 w 4386"/>
                  <a:gd name="T85" fmla="*/ 499 h 4309"/>
                  <a:gd name="T86" fmla="*/ 2454 w 4386"/>
                  <a:gd name="T87" fmla="*/ 245 h 4309"/>
                  <a:gd name="T88" fmla="*/ 2697 w 4386"/>
                  <a:gd name="T89" fmla="*/ 41 h 4309"/>
                  <a:gd name="T90" fmla="*/ 3498 w 4386"/>
                  <a:gd name="T91" fmla="*/ 362 h 4309"/>
                  <a:gd name="T92" fmla="*/ 4006 w 4386"/>
                  <a:gd name="T93" fmla="*/ 994 h 4309"/>
                  <a:gd name="T94" fmla="*/ 4183 w 4386"/>
                  <a:gd name="T95" fmla="*/ 1902 h 4309"/>
                  <a:gd name="T96" fmla="*/ 4386 w 4386"/>
                  <a:gd name="T97" fmla="*/ 2245 h 4309"/>
                  <a:gd name="T98" fmla="*/ 4234 w 4386"/>
                  <a:gd name="T99" fmla="*/ 2982 h 4309"/>
                  <a:gd name="T100" fmla="*/ 3623 w 4386"/>
                  <a:gd name="T101" fmla="*/ 3276 h 4309"/>
                  <a:gd name="T102" fmla="*/ 3086 w 4386"/>
                  <a:gd name="T103" fmla="*/ 3946 h 4309"/>
                  <a:gd name="T104" fmla="*/ 2428 w 4386"/>
                  <a:gd name="T105" fmla="*/ 4281 h 4309"/>
                  <a:gd name="T106" fmla="*/ 1793 w 4386"/>
                  <a:gd name="T107" fmla="*/ 4232 h 4309"/>
                  <a:gd name="T108" fmla="*/ 1146 w 4386"/>
                  <a:gd name="T109" fmla="*/ 3808 h 4309"/>
                  <a:gd name="T110" fmla="*/ 671 w 4386"/>
                  <a:gd name="T111" fmla="*/ 3063 h 4309"/>
                  <a:gd name="T112" fmla="*/ 81 w 4386"/>
                  <a:gd name="T113" fmla="*/ 2911 h 4309"/>
                  <a:gd name="T114" fmla="*/ 15 w 4386"/>
                  <a:gd name="T115" fmla="*/ 2139 h 4309"/>
                  <a:gd name="T116" fmla="*/ 217 w 4386"/>
                  <a:gd name="T117" fmla="*/ 1651 h 4309"/>
                  <a:gd name="T118" fmla="*/ 476 w 4386"/>
                  <a:gd name="T119" fmla="*/ 809 h 4309"/>
                  <a:gd name="T120" fmla="*/ 1062 w 4386"/>
                  <a:gd name="T121" fmla="*/ 251 h 4309"/>
                  <a:gd name="T122" fmla="*/ 1932 w 4386"/>
                  <a:gd name="T123" fmla="*/ 11 h 4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386" h="4309">
                    <a:moveTo>
                      <a:pt x="2763" y="2145"/>
                    </a:moveTo>
                    <a:lnTo>
                      <a:pt x="2803" y="2149"/>
                    </a:lnTo>
                    <a:lnTo>
                      <a:pt x="2842" y="2160"/>
                    </a:lnTo>
                    <a:lnTo>
                      <a:pt x="2876" y="2176"/>
                    </a:lnTo>
                    <a:lnTo>
                      <a:pt x="2908" y="2199"/>
                    </a:lnTo>
                    <a:lnTo>
                      <a:pt x="2935" y="2225"/>
                    </a:lnTo>
                    <a:lnTo>
                      <a:pt x="2957" y="2257"/>
                    </a:lnTo>
                    <a:lnTo>
                      <a:pt x="2973" y="2292"/>
                    </a:lnTo>
                    <a:lnTo>
                      <a:pt x="2984" y="2330"/>
                    </a:lnTo>
                    <a:lnTo>
                      <a:pt x="2988" y="2370"/>
                    </a:lnTo>
                    <a:lnTo>
                      <a:pt x="2984" y="2411"/>
                    </a:lnTo>
                    <a:lnTo>
                      <a:pt x="2973" y="2449"/>
                    </a:lnTo>
                    <a:lnTo>
                      <a:pt x="2957" y="2485"/>
                    </a:lnTo>
                    <a:lnTo>
                      <a:pt x="2935" y="2516"/>
                    </a:lnTo>
                    <a:lnTo>
                      <a:pt x="2908" y="2543"/>
                    </a:lnTo>
                    <a:lnTo>
                      <a:pt x="2876" y="2566"/>
                    </a:lnTo>
                    <a:lnTo>
                      <a:pt x="2842" y="2582"/>
                    </a:lnTo>
                    <a:lnTo>
                      <a:pt x="2803" y="2592"/>
                    </a:lnTo>
                    <a:lnTo>
                      <a:pt x="2763" y="2596"/>
                    </a:lnTo>
                    <a:lnTo>
                      <a:pt x="2722" y="2592"/>
                    </a:lnTo>
                    <a:lnTo>
                      <a:pt x="2683" y="2582"/>
                    </a:lnTo>
                    <a:lnTo>
                      <a:pt x="2649" y="2566"/>
                    </a:lnTo>
                    <a:lnTo>
                      <a:pt x="2617" y="2543"/>
                    </a:lnTo>
                    <a:lnTo>
                      <a:pt x="2590" y="2516"/>
                    </a:lnTo>
                    <a:lnTo>
                      <a:pt x="2568" y="2485"/>
                    </a:lnTo>
                    <a:lnTo>
                      <a:pt x="2552" y="2449"/>
                    </a:lnTo>
                    <a:lnTo>
                      <a:pt x="2541" y="2411"/>
                    </a:lnTo>
                    <a:lnTo>
                      <a:pt x="2537" y="2370"/>
                    </a:lnTo>
                    <a:lnTo>
                      <a:pt x="2541" y="2330"/>
                    </a:lnTo>
                    <a:lnTo>
                      <a:pt x="2552" y="2292"/>
                    </a:lnTo>
                    <a:lnTo>
                      <a:pt x="2568" y="2257"/>
                    </a:lnTo>
                    <a:lnTo>
                      <a:pt x="2590" y="2225"/>
                    </a:lnTo>
                    <a:lnTo>
                      <a:pt x="2617" y="2199"/>
                    </a:lnTo>
                    <a:lnTo>
                      <a:pt x="2649" y="2176"/>
                    </a:lnTo>
                    <a:lnTo>
                      <a:pt x="2683" y="2160"/>
                    </a:lnTo>
                    <a:lnTo>
                      <a:pt x="2722" y="2149"/>
                    </a:lnTo>
                    <a:lnTo>
                      <a:pt x="2763" y="2145"/>
                    </a:lnTo>
                    <a:close/>
                    <a:moveTo>
                      <a:pt x="1623" y="2145"/>
                    </a:moveTo>
                    <a:lnTo>
                      <a:pt x="1664" y="2149"/>
                    </a:lnTo>
                    <a:lnTo>
                      <a:pt x="1703" y="2160"/>
                    </a:lnTo>
                    <a:lnTo>
                      <a:pt x="1737" y="2176"/>
                    </a:lnTo>
                    <a:lnTo>
                      <a:pt x="1769" y="2199"/>
                    </a:lnTo>
                    <a:lnTo>
                      <a:pt x="1796" y="2225"/>
                    </a:lnTo>
                    <a:lnTo>
                      <a:pt x="1818" y="2257"/>
                    </a:lnTo>
                    <a:lnTo>
                      <a:pt x="1834" y="2292"/>
                    </a:lnTo>
                    <a:lnTo>
                      <a:pt x="1845" y="2330"/>
                    </a:lnTo>
                    <a:lnTo>
                      <a:pt x="1849" y="2370"/>
                    </a:lnTo>
                    <a:lnTo>
                      <a:pt x="1845" y="2411"/>
                    </a:lnTo>
                    <a:lnTo>
                      <a:pt x="1834" y="2449"/>
                    </a:lnTo>
                    <a:lnTo>
                      <a:pt x="1818" y="2485"/>
                    </a:lnTo>
                    <a:lnTo>
                      <a:pt x="1796" y="2516"/>
                    </a:lnTo>
                    <a:lnTo>
                      <a:pt x="1769" y="2543"/>
                    </a:lnTo>
                    <a:lnTo>
                      <a:pt x="1737" y="2566"/>
                    </a:lnTo>
                    <a:lnTo>
                      <a:pt x="1703" y="2582"/>
                    </a:lnTo>
                    <a:lnTo>
                      <a:pt x="1664" y="2592"/>
                    </a:lnTo>
                    <a:lnTo>
                      <a:pt x="1623" y="2596"/>
                    </a:lnTo>
                    <a:lnTo>
                      <a:pt x="1583" y="2592"/>
                    </a:lnTo>
                    <a:lnTo>
                      <a:pt x="1544" y="2582"/>
                    </a:lnTo>
                    <a:lnTo>
                      <a:pt x="1510" y="2566"/>
                    </a:lnTo>
                    <a:lnTo>
                      <a:pt x="1478" y="2543"/>
                    </a:lnTo>
                    <a:lnTo>
                      <a:pt x="1451" y="2516"/>
                    </a:lnTo>
                    <a:lnTo>
                      <a:pt x="1429" y="2485"/>
                    </a:lnTo>
                    <a:lnTo>
                      <a:pt x="1413" y="2449"/>
                    </a:lnTo>
                    <a:lnTo>
                      <a:pt x="1402" y="2411"/>
                    </a:lnTo>
                    <a:lnTo>
                      <a:pt x="1398" y="2370"/>
                    </a:lnTo>
                    <a:lnTo>
                      <a:pt x="1402" y="2330"/>
                    </a:lnTo>
                    <a:lnTo>
                      <a:pt x="1413" y="2292"/>
                    </a:lnTo>
                    <a:lnTo>
                      <a:pt x="1429" y="2257"/>
                    </a:lnTo>
                    <a:lnTo>
                      <a:pt x="1451" y="2225"/>
                    </a:lnTo>
                    <a:lnTo>
                      <a:pt x="1478" y="2199"/>
                    </a:lnTo>
                    <a:lnTo>
                      <a:pt x="1510" y="2176"/>
                    </a:lnTo>
                    <a:lnTo>
                      <a:pt x="1544" y="2160"/>
                    </a:lnTo>
                    <a:lnTo>
                      <a:pt x="1583" y="2149"/>
                    </a:lnTo>
                    <a:lnTo>
                      <a:pt x="1623" y="2145"/>
                    </a:lnTo>
                    <a:close/>
                    <a:moveTo>
                      <a:pt x="1582" y="1254"/>
                    </a:moveTo>
                    <a:lnTo>
                      <a:pt x="1578" y="1256"/>
                    </a:lnTo>
                    <a:lnTo>
                      <a:pt x="1574" y="1264"/>
                    </a:lnTo>
                    <a:lnTo>
                      <a:pt x="1572" y="1278"/>
                    </a:lnTo>
                    <a:lnTo>
                      <a:pt x="1567" y="1369"/>
                    </a:lnTo>
                    <a:lnTo>
                      <a:pt x="1554" y="1456"/>
                    </a:lnTo>
                    <a:lnTo>
                      <a:pt x="1534" y="1542"/>
                    </a:lnTo>
                    <a:lnTo>
                      <a:pt x="1506" y="1623"/>
                    </a:lnTo>
                    <a:lnTo>
                      <a:pt x="1474" y="1700"/>
                    </a:lnTo>
                    <a:lnTo>
                      <a:pt x="1434" y="1773"/>
                    </a:lnTo>
                    <a:lnTo>
                      <a:pt x="1390" y="1842"/>
                    </a:lnTo>
                    <a:lnTo>
                      <a:pt x="1341" y="1906"/>
                    </a:lnTo>
                    <a:lnTo>
                      <a:pt x="1288" y="1964"/>
                    </a:lnTo>
                    <a:lnTo>
                      <a:pt x="1231" y="2019"/>
                    </a:lnTo>
                    <a:lnTo>
                      <a:pt x="1170" y="2066"/>
                    </a:lnTo>
                    <a:lnTo>
                      <a:pt x="1106" y="2108"/>
                    </a:lnTo>
                    <a:lnTo>
                      <a:pt x="1039" y="2143"/>
                    </a:lnTo>
                    <a:lnTo>
                      <a:pt x="970" y="2171"/>
                    </a:lnTo>
                    <a:lnTo>
                      <a:pt x="900" y="2193"/>
                    </a:lnTo>
                    <a:lnTo>
                      <a:pt x="828" y="2207"/>
                    </a:lnTo>
                    <a:lnTo>
                      <a:pt x="825" y="2288"/>
                    </a:lnTo>
                    <a:lnTo>
                      <a:pt x="824" y="2371"/>
                    </a:lnTo>
                    <a:lnTo>
                      <a:pt x="827" y="2474"/>
                    </a:lnTo>
                    <a:lnTo>
                      <a:pt x="835" y="2574"/>
                    </a:lnTo>
                    <a:lnTo>
                      <a:pt x="848" y="2669"/>
                    </a:lnTo>
                    <a:lnTo>
                      <a:pt x="865" y="2763"/>
                    </a:lnTo>
                    <a:lnTo>
                      <a:pt x="888" y="2853"/>
                    </a:lnTo>
                    <a:lnTo>
                      <a:pt x="914" y="2939"/>
                    </a:lnTo>
                    <a:lnTo>
                      <a:pt x="964" y="2993"/>
                    </a:lnTo>
                    <a:lnTo>
                      <a:pt x="1017" y="3040"/>
                    </a:lnTo>
                    <a:lnTo>
                      <a:pt x="1073" y="3083"/>
                    </a:lnTo>
                    <a:lnTo>
                      <a:pt x="1131" y="3122"/>
                    </a:lnTo>
                    <a:lnTo>
                      <a:pt x="1194" y="3155"/>
                    </a:lnTo>
                    <a:lnTo>
                      <a:pt x="1257" y="3183"/>
                    </a:lnTo>
                    <a:lnTo>
                      <a:pt x="1324" y="3208"/>
                    </a:lnTo>
                    <a:lnTo>
                      <a:pt x="1392" y="3229"/>
                    </a:lnTo>
                    <a:lnTo>
                      <a:pt x="1461" y="3248"/>
                    </a:lnTo>
                    <a:lnTo>
                      <a:pt x="1530" y="3263"/>
                    </a:lnTo>
                    <a:lnTo>
                      <a:pt x="1600" y="3273"/>
                    </a:lnTo>
                    <a:lnTo>
                      <a:pt x="1669" y="3283"/>
                    </a:lnTo>
                    <a:lnTo>
                      <a:pt x="1740" y="3291"/>
                    </a:lnTo>
                    <a:lnTo>
                      <a:pt x="1808" y="3296"/>
                    </a:lnTo>
                    <a:lnTo>
                      <a:pt x="1833" y="3261"/>
                    </a:lnTo>
                    <a:lnTo>
                      <a:pt x="1865" y="3231"/>
                    </a:lnTo>
                    <a:lnTo>
                      <a:pt x="1902" y="3204"/>
                    </a:lnTo>
                    <a:lnTo>
                      <a:pt x="1944" y="3180"/>
                    </a:lnTo>
                    <a:lnTo>
                      <a:pt x="1991" y="3162"/>
                    </a:lnTo>
                    <a:lnTo>
                      <a:pt x="2043" y="3148"/>
                    </a:lnTo>
                    <a:lnTo>
                      <a:pt x="2096" y="3139"/>
                    </a:lnTo>
                    <a:lnTo>
                      <a:pt x="2153" y="3136"/>
                    </a:lnTo>
                    <a:lnTo>
                      <a:pt x="2209" y="3139"/>
                    </a:lnTo>
                    <a:lnTo>
                      <a:pt x="2262" y="3147"/>
                    </a:lnTo>
                    <a:lnTo>
                      <a:pt x="2313" y="3162"/>
                    </a:lnTo>
                    <a:lnTo>
                      <a:pt x="2359" y="3179"/>
                    </a:lnTo>
                    <a:lnTo>
                      <a:pt x="2400" y="3201"/>
                    </a:lnTo>
                    <a:lnTo>
                      <a:pt x="2438" y="3228"/>
                    </a:lnTo>
                    <a:lnTo>
                      <a:pt x="2469" y="3259"/>
                    </a:lnTo>
                    <a:lnTo>
                      <a:pt x="2496" y="3292"/>
                    </a:lnTo>
                    <a:lnTo>
                      <a:pt x="2515" y="3326"/>
                    </a:lnTo>
                    <a:lnTo>
                      <a:pt x="2527" y="3365"/>
                    </a:lnTo>
                    <a:lnTo>
                      <a:pt x="2531" y="3405"/>
                    </a:lnTo>
                    <a:lnTo>
                      <a:pt x="2527" y="3443"/>
                    </a:lnTo>
                    <a:lnTo>
                      <a:pt x="2515" y="3482"/>
                    </a:lnTo>
                    <a:lnTo>
                      <a:pt x="2496" y="3518"/>
                    </a:lnTo>
                    <a:lnTo>
                      <a:pt x="2469" y="3550"/>
                    </a:lnTo>
                    <a:lnTo>
                      <a:pt x="2438" y="3580"/>
                    </a:lnTo>
                    <a:lnTo>
                      <a:pt x="2400" y="3607"/>
                    </a:lnTo>
                    <a:lnTo>
                      <a:pt x="2359" y="3630"/>
                    </a:lnTo>
                    <a:lnTo>
                      <a:pt x="2313" y="3648"/>
                    </a:lnTo>
                    <a:lnTo>
                      <a:pt x="2262" y="3662"/>
                    </a:lnTo>
                    <a:lnTo>
                      <a:pt x="2209" y="3670"/>
                    </a:lnTo>
                    <a:lnTo>
                      <a:pt x="2153" y="3672"/>
                    </a:lnTo>
                    <a:lnTo>
                      <a:pt x="2093" y="3670"/>
                    </a:lnTo>
                    <a:lnTo>
                      <a:pt x="2037" y="3660"/>
                    </a:lnTo>
                    <a:lnTo>
                      <a:pt x="1986" y="3644"/>
                    </a:lnTo>
                    <a:lnTo>
                      <a:pt x="1936" y="3624"/>
                    </a:lnTo>
                    <a:lnTo>
                      <a:pt x="1894" y="3599"/>
                    </a:lnTo>
                    <a:lnTo>
                      <a:pt x="1857" y="3570"/>
                    </a:lnTo>
                    <a:lnTo>
                      <a:pt x="1825" y="3538"/>
                    </a:lnTo>
                    <a:lnTo>
                      <a:pt x="1801" y="3501"/>
                    </a:lnTo>
                    <a:lnTo>
                      <a:pt x="1717" y="3495"/>
                    </a:lnTo>
                    <a:lnTo>
                      <a:pt x="1631" y="3486"/>
                    </a:lnTo>
                    <a:lnTo>
                      <a:pt x="1544" y="3474"/>
                    </a:lnTo>
                    <a:lnTo>
                      <a:pt x="1458" y="3458"/>
                    </a:lnTo>
                    <a:lnTo>
                      <a:pt x="1372" y="3438"/>
                    </a:lnTo>
                    <a:lnTo>
                      <a:pt x="1285" y="3413"/>
                    </a:lnTo>
                    <a:lnTo>
                      <a:pt x="1200" y="3384"/>
                    </a:lnTo>
                    <a:lnTo>
                      <a:pt x="1118" y="3348"/>
                    </a:lnTo>
                    <a:lnTo>
                      <a:pt x="1178" y="3430"/>
                    </a:lnTo>
                    <a:lnTo>
                      <a:pt x="1240" y="3507"/>
                    </a:lnTo>
                    <a:lnTo>
                      <a:pt x="1305" y="3579"/>
                    </a:lnTo>
                    <a:lnTo>
                      <a:pt x="1373" y="3646"/>
                    </a:lnTo>
                    <a:lnTo>
                      <a:pt x="1443" y="3707"/>
                    </a:lnTo>
                    <a:lnTo>
                      <a:pt x="1514" y="3764"/>
                    </a:lnTo>
                    <a:lnTo>
                      <a:pt x="1587" y="3816"/>
                    </a:lnTo>
                    <a:lnTo>
                      <a:pt x="1659" y="3861"/>
                    </a:lnTo>
                    <a:lnTo>
                      <a:pt x="1732" y="3902"/>
                    </a:lnTo>
                    <a:lnTo>
                      <a:pt x="1804" y="3938"/>
                    </a:lnTo>
                    <a:lnTo>
                      <a:pt x="1874" y="3968"/>
                    </a:lnTo>
                    <a:lnTo>
                      <a:pt x="1943" y="3993"/>
                    </a:lnTo>
                    <a:lnTo>
                      <a:pt x="2010" y="4011"/>
                    </a:lnTo>
                    <a:lnTo>
                      <a:pt x="2075" y="4026"/>
                    </a:lnTo>
                    <a:lnTo>
                      <a:pt x="2136" y="4034"/>
                    </a:lnTo>
                    <a:lnTo>
                      <a:pt x="2193" y="4037"/>
                    </a:lnTo>
                    <a:lnTo>
                      <a:pt x="2242" y="4035"/>
                    </a:lnTo>
                    <a:lnTo>
                      <a:pt x="2295" y="4029"/>
                    </a:lnTo>
                    <a:lnTo>
                      <a:pt x="2350" y="4018"/>
                    </a:lnTo>
                    <a:lnTo>
                      <a:pt x="2407" y="4003"/>
                    </a:lnTo>
                    <a:lnTo>
                      <a:pt x="2465" y="3985"/>
                    </a:lnTo>
                    <a:lnTo>
                      <a:pt x="2527" y="3962"/>
                    </a:lnTo>
                    <a:lnTo>
                      <a:pt x="2588" y="3936"/>
                    </a:lnTo>
                    <a:lnTo>
                      <a:pt x="2650" y="3905"/>
                    </a:lnTo>
                    <a:lnTo>
                      <a:pt x="2713" y="3870"/>
                    </a:lnTo>
                    <a:lnTo>
                      <a:pt x="2775" y="3832"/>
                    </a:lnTo>
                    <a:lnTo>
                      <a:pt x="2839" y="3788"/>
                    </a:lnTo>
                    <a:lnTo>
                      <a:pt x="2900" y="3741"/>
                    </a:lnTo>
                    <a:lnTo>
                      <a:pt x="2963" y="3691"/>
                    </a:lnTo>
                    <a:lnTo>
                      <a:pt x="3022" y="3638"/>
                    </a:lnTo>
                    <a:lnTo>
                      <a:pt x="3081" y="3579"/>
                    </a:lnTo>
                    <a:lnTo>
                      <a:pt x="3138" y="3517"/>
                    </a:lnTo>
                    <a:lnTo>
                      <a:pt x="3192" y="3451"/>
                    </a:lnTo>
                    <a:lnTo>
                      <a:pt x="3246" y="3381"/>
                    </a:lnTo>
                    <a:lnTo>
                      <a:pt x="3295" y="3308"/>
                    </a:lnTo>
                    <a:lnTo>
                      <a:pt x="3341" y="3231"/>
                    </a:lnTo>
                    <a:lnTo>
                      <a:pt x="3384" y="3150"/>
                    </a:lnTo>
                    <a:lnTo>
                      <a:pt x="3424" y="3066"/>
                    </a:lnTo>
                    <a:lnTo>
                      <a:pt x="3458" y="2977"/>
                    </a:lnTo>
                    <a:lnTo>
                      <a:pt x="3489" y="2885"/>
                    </a:lnTo>
                    <a:lnTo>
                      <a:pt x="3514" y="2789"/>
                    </a:lnTo>
                    <a:lnTo>
                      <a:pt x="3535" y="2691"/>
                    </a:lnTo>
                    <a:lnTo>
                      <a:pt x="3550" y="2588"/>
                    </a:lnTo>
                    <a:lnTo>
                      <a:pt x="3559" y="2482"/>
                    </a:lnTo>
                    <a:lnTo>
                      <a:pt x="3562" y="2371"/>
                    </a:lnTo>
                    <a:lnTo>
                      <a:pt x="3561" y="2274"/>
                    </a:lnTo>
                    <a:lnTo>
                      <a:pt x="3557" y="2179"/>
                    </a:lnTo>
                    <a:lnTo>
                      <a:pt x="3550" y="2087"/>
                    </a:lnTo>
                    <a:lnTo>
                      <a:pt x="3499" y="2044"/>
                    </a:lnTo>
                    <a:lnTo>
                      <a:pt x="3442" y="2004"/>
                    </a:lnTo>
                    <a:lnTo>
                      <a:pt x="3379" y="1966"/>
                    </a:lnTo>
                    <a:lnTo>
                      <a:pt x="3308" y="1931"/>
                    </a:lnTo>
                    <a:lnTo>
                      <a:pt x="3232" y="1898"/>
                    </a:lnTo>
                    <a:lnTo>
                      <a:pt x="3151" y="1867"/>
                    </a:lnTo>
                    <a:lnTo>
                      <a:pt x="3065" y="1841"/>
                    </a:lnTo>
                    <a:lnTo>
                      <a:pt x="2972" y="1817"/>
                    </a:lnTo>
                    <a:lnTo>
                      <a:pt x="2875" y="1796"/>
                    </a:lnTo>
                    <a:lnTo>
                      <a:pt x="2774" y="1778"/>
                    </a:lnTo>
                    <a:lnTo>
                      <a:pt x="2667" y="1764"/>
                    </a:lnTo>
                    <a:lnTo>
                      <a:pt x="2698" y="1801"/>
                    </a:lnTo>
                    <a:lnTo>
                      <a:pt x="2726" y="1843"/>
                    </a:lnTo>
                    <a:lnTo>
                      <a:pt x="2751" y="1890"/>
                    </a:lnTo>
                    <a:lnTo>
                      <a:pt x="2774" y="1943"/>
                    </a:lnTo>
                    <a:lnTo>
                      <a:pt x="2792" y="2000"/>
                    </a:lnTo>
                    <a:lnTo>
                      <a:pt x="2753" y="1972"/>
                    </a:lnTo>
                    <a:lnTo>
                      <a:pt x="2709" y="1947"/>
                    </a:lnTo>
                    <a:lnTo>
                      <a:pt x="2661" y="1925"/>
                    </a:lnTo>
                    <a:lnTo>
                      <a:pt x="2612" y="1905"/>
                    </a:lnTo>
                    <a:lnTo>
                      <a:pt x="2559" y="1886"/>
                    </a:lnTo>
                    <a:lnTo>
                      <a:pt x="2504" y="1867"/>
                    </a:lnTo>
                    <a:lnTo>
                      <a:pt x="2447" y="1850"/>
                    </a:lnTo>
                    <a:lnTo>
                      <a:pt x="2388" y="1831"/>
                    </a:lnTo>
                    <a:lnTo>
                      <a:pt x="2327" y="1813"/>
                    </a:lnTo>
                    <a:lnTo>
                      <a:pt x="2266" y="1792"/>
                    </a:lnTo>
                    <a:lnTo>
                      <a:pt x="2205" y="1769"/>
                    </a:lnTo>
                    <a:lnTo>
                      <a:pt x="2141" y="1742"/>
                    </a:lnTo>
                    <a:lnTo>
                      <a:pt x="2079" y="1713"/>
                    </a:lnTo>
                    <a:lnTo>
                      <a:pt x="2016" y="1680"/>
                    </a:lnTo>
                    <a:lnTo>
                      <a:pt x="1954" y="1641"/>
                    </a:lnTo>
                    <a:lnTo>
                      <a:pt x="1893" y="1597"/>
                    </a:lnTo>
                    <a:lnTo>
                      <a:pt x="1831" y="1547"/>
                    </a:lnTo>
                    <a:lnTo>
                      <a:pt x="1772" y="1491"/>
                    </a:lnTo>
                    <a:lnTo>
                      <a:pt x="1715" y="1427"/>
                    </a:lnTo>
                    <a:lnTo>
                      <a:pt x="1685" y="1393"/>
                    </a:lnTo>
                    <a:lnTo>
                      <a:pt x="1660" y="1359"/>
                    </a:lnTo>
                    <a:lnTo>
                      <a:pt x="1660" y="1359"/>
                    </a:lnTo>
                    <a:lnTo>
                      <a:pt x="1660" y="1359"/>
                    </a:lnTo>
                    <a:lnTo>
                      <a:pt x="1640" y="1331"/>
                    </a:lnTo>
                    <a:lnTo>
                      <a:pt x="1623" y="1307"/>
                    </a:lnTo>
                    <a:lnTo>
                      <a:pt x="1610" y="1287"/>
                    </a:lnTo>
                    <a:lnTo>
                      <a:pt x="1598" y="1272"/>
                    </a:lnTo>
                    <a:lnTo>
                      <a:pt x="1588" y="1260"/>
                    </a:lnTo>
                    <a:lnTo>
                      <a:pt x="1582" y="1254"/>
                    </a:lnTo>
                    <a:close/>
                    <a:moveTo>
                      <a:pt x="2193" y="234"/>
                    </a:moveTo>
                    <a:lnTo>
                      <a:pt x="2060" y="237"/>
                    </a:lnTo>
                    <a:lnTo>
                      <a:pt x="1932" y="245"/>
                    </a:lnTo>
                    <a:lnTo>
                      <a:pt x="1810" y="258"/>
                    </a:lnTo>
                    <a:lnTo>
                      <a:pt x="1693" y="277"/>
                    </a:lnTo>
                    <a:lnTo>
                      <a:pt x="1580" y="301"/>
                    </a:lnTo>
                    <a:lnTo>
                      <a:pt x="1474" y="330"/>
                    </a:lnTo>
                    <a:lnTo>
                      <a:pt x="1372" y="364"/>
                    </a:lnTo>
                    <a:lnTo>
                      <a:pt x="1275" y="404"/>
                    </a:lnTo>
                    <a:lnTo>
                      <a:pt x="1183" y="450"/>
                    </a:lnTo>
                    <a:lnTo>
                      <a:pt x="1097" y="499"/>
                    </a:lnTo>
                    <a:lnTo>
                      <a:pt x="1015" y="555"/>
                    </a:lnTo>
                    <a:lnTo>
                      <a:pt x="940" y="614"/>
                    </a:lnTo>
                    <a:lnTo>
                      <a:pt x="868" y="680"/>
                    </a:lnTo>
                    <a:lnTo>
                      <a:pt x="803" y="751"/>
                    </a:lnTo>
                    <a:lnTo>
                      <a:pt x="743" y="826"/>
                    </a:lnTo>
                    <a:lnTo>
                      <a:pt x="687" y="907"/>
                    </a:lnTo>
                    <a:lnTo>
                      <a:pt x="638" y="992"/>
                    </a:lnTo>
                    <a:lnTo>
                      <a:pt x="594" y="1084"/>
                    </a:lnTo>
                    <a:lnTo>
                      <a:pt x="556" y="1178"/>
                    </a:lnTo>
                    <a:lnTo>
                      <a:pt x="522" y="1279"/>
                    </a:lnTo>
                    <a:lnTo>
                      <a:pt x="494" y="1385"/>
                    </a:lnTo>
                    <a:lnTo>
                      <a:pt x="472" y="1495"/>
                    </a:lnTo>
                    <a:lnTo>
                      <a:pt x="456" y="1611"/>
                    </a:lnTo>
                    <a:lnTo>
                      <a:pt x="444" y="1730"/>
                    </a:lnTo>
                    <a:lnTo>
                      <a:pt x="439" y="1855"/>
                    </a:lnTo>
                    <a:lnTo>
                      <a:pt x="587" y="1855"/>
                    </a:lnTo>
                    <a:lnTo>
                      <a:pt x="609" y="1738"/>
                    </a:lnTo>
                    <a:lnTo>
                      <a:pt x="634" y="1627"/>
                    </a:lnTo>
                    <a:lnTo>
                      <a:pt x="663" y="1519"/>
                    </a:lnTo>
                    <a:lnTo>
                      <a:pt x="696" y="1416"/>
                    </a:lnTo>
                    <a:lnTo>
                      <a:pt x="735" y="1319"/>
                    </a:lnTo>
                    <a:lnTo>
                      <a:pt x="779" y="1226"/>
                    </a:lnTo>
                    <a:lnTo>
                      <a:pt x="825" y="1139"/>
                    </a:lnTo>
                    <a:lnTo>
                      <a:pt x="877" y="1056"/>
                    </a:lnTo>
                    <a:lnTo>
                      <a:pt x="934" y="978"/>
                    </a:lnTo>
                    <a:lnTo>
                      <a:pt x="995" y="903"/>
                    </a:lnTo>
                    <a:lnTo>
                      <a:pt x="1063" y="834"/>
                    </a:lnTo>
                    <a:lnTo>
                      <a:pt x="1134" y="770"/>
                    </a:lnTo>
                    <a:lnTo>
                      <a:pt x="1208" y="713"/>
                    </a:lnTo>
                    <a:lnTo>
                      <a:pt x="1288" y="660"/>
                    </a:lnTo>
                    <a:lnTo>
                      <a:pt x="1372" y="613"/>
                    </a:lnTo>
                    <a:lnTo>
                      <a:pt x="1461" y="571"/>
                    </a:lnTo>
                    <a:lnTo>
                      <a:pt x="1552" y="535"/>
                    </a:lnTo>
                    <a:lnTo>
                      <a:pt x="1649" y="504"/>
                    </a:lnTo>
                    <a:lnTo>
                      <a:pt x="1749" y="479"/>
                    </a:lnTo>
                    <a:lnTo>
                      <a:pt x="1854" y="460"/>
                    </a:lnTo>
                    <a:lnTo>
                      <a:pt x="1963" y="446"/>
                    </a:lnTo>
                    <a:lnTo>
                      <a:pt x="2076" y="438"/>
                    </a:lnTo>
                    <a:lnTo>
                      <a:pt x="2193" y="435"/>
                    </a:lnTo>
                    <a:lnTo>
                      <a:pt x="2310" y="438"/>
                    </a:lnTo>
                    <a:lnTo>
                      <a:pt x="2423" y="446"/>
                    </a:lnTo>
                    <a:lnTo>
                      <a:pt x="2532" y="460"/>
                    </a:lnTo>
                    <a:lnTo>
                      <a:pt x="2637" y="479"/>
                    </a:lnTo>
                    <a:lnTo>
                      <a:pt x="2737" y="504"/>
                    </a:lnTo>
                    <a:lnTo>
                      <a:pt x="2834" y="535"/>
                    </a:lnTo>
                    <a:lnTo>
                      <a:pt x="2925" y="571"/>
                    </a:lnTo>
                    <a:lnTo>
                      <a:pt x="3014" y="613"/>
                    </a:lnTo>
                    <a:lnTo>
                      <a:pt x="3098" y="660"/>
                    </a:lnTo>
                    <a:lnTo>
                      <a:pt x="3178" y="713"/>
                    </a:lnTo>
                    <a:lnTo>
                      <a:pt x="3252" y="770"/>
                    </a:lnTo>
                    <a:lnTo>
                      <a:pt x="3323" y="834"/>
                    </a:lnTo>
                    <a:lnTo>
                      <a:pt x="3391" y="903"/>
                    </a:lnTo>
                    <a:lnTo>
                      <a:pt x="3452" y="978"/>
                    </a:lnTo>
                    <a:lnTo>
                      <a:pt x="3509" y="1056"/>
                    </a:lnTo>
                    <a:lnTo>
                      <a:pt x="3561" y="1139"/>
                    </a:lnTo>
                    <a:lnTo>
                      <a:pt x="3607" y="1226"/>
                    </a:lnTo>
                    <a:lnTo>
                      <a:pt x="3651" y="1319"/>
                    </a:lnTo>
                    <a:lnTo>
                      <a:pt x="3690" y="1416"/>
                    </a:lnTo>
                    <a:lnTo>
                      <a:pt x="3723" y="1519"/>
                    </a:lnTo>
                    <a:lnTo>
                      <a:pt x="3752" y="1627"/>
                    </a:lnTo>
                    <a:lnTo>
                      <a:pt x="3777" y="1738"/>
                    </a:lnTo>
                    <a:lnTo>
                      <a:pt x="3799" y="1855"/>
                    </a:lnTo>
                    <a:lnTo>
                      <a:pt x="3947" y="1855"/>
                    </a:lnTo>
                    <a:lnTo>
                      <a:pt x="3942" y="1730"/>
                    </a:lnTo>
                    <a:lnTo>
                      <a:pt x="3930" y="1611"/>
                    </a:lnTo>
                    <a:lnTo>
                      <a:pt x="3914" y="1495"/>
                    </a:lnTo>
                    <a:lnTo>
                      <a:pt x="3892" y="1385"/>
                    </a:lnTo>
                    <a:lnTo>
                      <a:pt x="3864" y="1279"/>
                    </a:lnTo>
                    <a:lnTo>
                      <a:pt x="3830" y="1178"/>
                    </a:lnTo>
                    <a:lnTo>
                      <a:pt x="3792" y="1084"/>
                    </a:lnTo>
                    <a:lnTo>
                      <a:pt x="3748" y="992"/>
                    </a:lnTo>
                    <a:lnTo>
                      <a:pt x="3699" y="907"/>
                    </a:lnTo>
                    <a:lnTo>
                      <a:pt x="3643" y="826"/>
                    </a:lnTo>
                    <a:lnTo>
                      <a:pt x="3583" y="751"/>
                    </a:lnTo>
                    <a:lnTo>
                      <a:pt x="3518" y="680"/>
                    </a:lnTo>
                    <a:lnTo>
                      <a:pt x="3446" y="614"/>
                    </a:lnTo>
                    <a:lnTo>
                      <a:pt x="3371" y="555"/>
                    </a:lnTo>
                    <a:lnTo>
                      <a:pt x="3290" y="499"/>
                    </a:lnTo>
                    <a:lnTo>
                      <a:pt x="3203" y="450"/>
                    </a:lnTo>
                    <a:lnTo>
                      <a:pt x="3111" y="404"/>
                    </a:lnTo>
                    <a:lnTo>
                      <a:pt x="3014" y="364"/>
                    </a:lnTo>
                    <a:lnTo>
                      <a:pt x="2912" y="330"/>
                    </a:lnTo>
                    <a:lnTo>
                      <a:pt x="2806" y="301"/>
                    </a:lnTo>
                    <a:lnTo>
                      <a:pt x="2693" y="277"/>
                    </a:lnTo>
                    <a:lnTo>
                      <a:pt x="2576" y="258"/>
                    </a:lnTo>
                    <a:lnTo>
                      <a:pt x="2454" y="245"/>
                    </a:lnTo>
                    <a:lnTo>
                      <a:pt x="2326" y="237"/>
                    </a:lnTo>
                    <a:lnTo>
                      <a:pt x="2193" y="234"/>
                    </a:lnTo>
                    <a:close/>
                    <a:moveTo>
                      <a:pt x="2192" y="0"/>
                    </a:moveTo>
                    <a:lnTo>
                      <a:pt x="2193" y="0"/>
                    </a:lnTo>
                    <a:lnTo>
                      <a:pt x="2326" y="3"/>
                    </a:lnTo>
                    <a:lnTo>
                      <a:pt x="2454" y="11"/>
                    </a:lnTo>
                    <a:lnTo>
                      <a:pt x="2577" y="23"/>
                    </a:lnTo>
                    <a:lnTo>
                      <a:pt x="2697" y="41"/>
                    </a:lnTo>
                    <a:lnTo>
                      <a:pt x="2812" y="64"/>
                    </a:lnTo>
                    <a:lnTo>
                      <a:pt x="2924" y="90"/>
                    </a:lnTo>
                    <a:lnTo>
                      <a:pt x="3030" y="124"/>
                    </a:lnTo>
                    <a:lnTo>
                      <a:pt x="3133" y="161"/>
                    </a:lnTo>
                    <a:lnTo>
                      <a:pt x="3231" y="203"/>
                    </a:lnTo>
                    <a:lnTo>
                      <a:pt x="3324" y="251"/>
                    </a:lnTo>
                    <a:lnTo>
                      <a:pt x="3414" y="305"/>
                    </a:lnTo>
                    <a:lnTo>
                      <a:pt x="3498" y="362"/>
                    </a:lnTo>
                    <a:lnTo>
                      <a:pt x="3579" y="424"/>
                    </a:lnTo>
                    <a:lnTo>
                      <a:pt x="3655" y="491"/>
                    </a:lnTo>
                    <a:lnTo>
                      <a:pt x="3727" y="564"/>
                    </a:lnTo>
                    <a:lnTo>
                      <a:pt x="3793" y="641"/>
                    </a:lnTo>
                    <a:lnTo>
                      <a:pt x="3854" y="722"/>
                    </a:lnTo>
                    <a:lnTo>
                      <a:pt x="3910" y="809"/>
                    </a:lnTo>
                    <a:lnTo>
                      <a:pt x="3961" y="898"/>
                    </a:lnTo>
                    <a:lnTo>
                      <a:pt x="4006" y="994"/>
                    </a:lnTo>
                    <a:lnTo>
                      <a:pt x="4047" y="1092"/>
                    </a:lnTo>
                    <a:lnTo>
                      <a:pt x="4082" y="1196"/>
                    </a:lnTo>
                    <a:lnTo>
                      <a:pt x="4112" y="1302"/>
                    </a:lnTo>
                    <a:lnTo>
                      <a:pt x="4136" y="1414"/>
                    </a:lnTo>
                    <a:lnTo>
                      <a:pt x="4156" y="1530"/>
                    </a:lnTo>
                    <a:lnTo>
                      <a:pt x="4169" y="1651"/>
                    </a:lnTo>
                    <a:lnTo>
                      <a:pt x="4179" y="1774"/>
                    </a:lnTo>
                    <a:lnTo>
                      <a:pt x="4183" y="1902"/>
                    </a:lnTo>
                    <a:lnTo>
                      <a:pt x="4225" y="1930"/>
                    </a:lnTo>
                    <a:lnTo>
                      <a:pt x="4265" y="1963"/>
                    </a:lnTo>
                    <a:lnTo>
                      <a:pt x="4300" y="2000"/>
                    </a:lnTo>
                    <a:lnTo>
                      <a:pt x="4330" y="2043"/>
                    </a:lnTo>
                    <a:lnTo>
                      <a:pt x="4354" y="2089"/>
                    </a:lnTo>
                    <a:lnTo>
                      <a:pt x="4371" y="2139"/>
                    </a:lnTo>
                    <a:lnTo>
                      <a:pt x="4382" y="2191"/>
                    </a:lnTo>
                    <a:lnTo>
                      <a:pt x="4386" y="2245"/>
                    </a:lnTo>
                    <a:lnTo>
                      <a:pt x="4386" y="2673"/>
                    </a:lnTo>
                    <a:lnTo>
                      <a:pt x="4382" y="2727"/>
                    </a:lnTo>
                    <a:lnTo>
                      <a:pt x="4373" y="2777"/>
                    </a:lnTo>
                    <a:lnTo>
                      <a:pt x="4355" y="2825"/>
                    </a:lnTo>
                    <a:lnTo>
                      <a:pt x="4333" y="2870"/>
                    </a:lnTo>
                    <a:lnTo>
                      <a:pt x="4305" y="2911"/>
                    </a:lnTo>
                    <a:lnTo>
                      <a:pt x="4272" y="2949"/>
                    </a:lnTo>
                    <a:lnTo>
                      <a:pt x="4234" y="2982"/>
                    </a:lnTo>
                    <a:lnTo>
                      <a:pt x="4193" y="3010"/>
                    </a:lnTo>
                    <a:lnTo>
                      <a:pt x="4148" y="3033"/>
                    </a:lnTo>
                    <a:lnTo>
                      <a:pt x="4100" y="3048"/>
                    </a:lnTo>
                    <a:lnTo>
                      <a:pt x="4050" y="3059"/>
                    </a:lnTo>
                    <a:lnTo>
                      <a:pt x="3997" y="3063"/>
                    </a:lnTo>
                    <a:lnTo>
                      <a:pt x="3715" y="3063"/>
                    </a:lnTo>
                    <a:lnTo>
                      <a:pt x="3672" y="3172"/>
                    </a:lnTo>
                    <a:lnTo>
                      <a:pt x="3623" y="3276"/>
                    </a:lnTo>
                    <a:lnTo>
                      <a:pt x="3570" y="3377"/>
                    </a:lnTo>
                    <a:lnTo>
                      <a:pt x="3511" y="3473"/>
                    </a:lnTo>
                    <a:lnTo>
                      <a:pt x="3449" y="3563"/>
                    </a:lnTo>
                    <a:lnTo>
                      <a:pt x="3383" y="3650"/>
                    </a:lnTo>
                    <a:lnTo>
                      <a:pt x="3313" y="3731"/>
                    </a:lnTo>
                    <a:lnTo>
                      <a:pt x="3240" y="3808"/>
                    </a:lnTo>
                    <a:lnTo>
                      <a:pt x="3165" y="3880"/>
                    </a:lnTo>
                    <a:lnTo>
                      <a:pt x="3086" y="3946"/>
                    </a:lnTo>
                    <a:lnTo>
                      <a:pt x="3006" y="4007"/>
                    </a:lnTo>
                    <a:lnTo>
                      <a:pt x="2925" y="4063"/>
                    </a:lnTo>
                    <a:lnTo>
                      <a:pt x="2843" y="4114"/>
                    </a:lnTo>
                    <a:lnTo>
                      <a:pt x="2759" y="4159"/>
                    </a:lnTo>
                    <a:lnTo>
                      <a:pt x="2677" y="4198"/>
                    </a:lnTo>
                    <a:lnTo>
                      <a:pt x="2593" y="4232"/>
                    </a:lnTo>
                    <a:lnTo>
                      <a:pt x="2511" y="4259"/>
                    </a:lnTo>
                    <a:lnTo>
                      <a:pt x="2428" y="4281"/>
                    </a:lnTo>
                    <a:lnTo>
                      <a:pt x="2349" y="4297"/>
                    </a:lnTo>
                    <a:lnTo>
                      <a:pt x="2270" y="4307"/>
                    </a:lnTo>
                    <a:lnTo>
                      <a:pt x="2193" y="4309"/>
                    </a:lnTo>
                    <a:lnTo>
                      <a:pt x="2116" y="4307"/>
                    </a:lnTo>
                    <a:lnTo>
                      <a:pt x="2037" y="4297"/>
                    </a:lnTo>
                    <a:lnTo>
                      <a:pt x="1958" y="4281"/>
                    </a:lnTo>
                    <a:lnTo>
                      <a:pt x="1875" y="4259"/>
                    </a:lnTo>
                    <a:lnTo>
                      <a:pt x="1793" y="4232"/>
                    </a:lnTo>
                    <a:lnTo>
                      <a:pt x="1709" y="4198"/>
                    </a:lnTo>
                    <a:lnTo>
                      <a:pt x="1627" y="4159"/>
                    </a:lnTo>
                    <a:lnTo>
                      <a:pt x="1543" y="4114"/>
                    </a:lnTo>
                    <a:lnTo>
                      <a:pt x="1461" y="4063"/>
                    </a:lnTo>
                    <a:lnTo>
                      <a:pt x="1380" y="4007"/>
                    </a:lnTo>
                    <a:lnTo>
                      <a:pt x="1300" y="3946"/>
                    </a:lnTo>
                    <a:lnTo>
                      <a:pt x="1221" y="3880"/>
                    </a:lnTo>
                    <a:lnTo>
                      <a:pt x="1146" y="3808"/>
                    </a:lnTo>
                    <a:lnTo>
                      <a:pt x="1073" y="3731"/>
                    </a:lnTo>
                    <a:lnTo>
                      <a:pt x="1003" y="3650"/>
                    </a:lnTo>
                    <a:lnTo>
                      <a:pt x="937" y="3563"/>
                    </a:lnTo>
                    <a:lnTo>
                      <a:pt x="875" y="3473"/>
                    </a:lnTo>
                    <a:lnTo>
                      <a:pt x="816" y="3377"/>
                    </a:lnTo>
                    <a:lnTo>
                      <a:pt x="763" y="3276"/>
                    </a:lnTo>
                    <a:lnTo>
                      <a:pt x="714" y="3172"/>
                    </a:lnTo>
                    <a:lnTo>
                      <a:pt x="671" y="3063"/>
                    </a:lnTo>
                    <a:lnTo>
                      <a:pt x="389" y="3063"/>
                    </a:lnTo>
                    <a:lnTo>
                      <a:pt x="336" y="3059"/>
                    </a:lnTo>
                    <a:lnTo>
                      <a:pt x="286" y="3048"/>
                    </a:lnTo>
                    <a:lnTo>
                      <a:pt x="238" y="3033"/>
                    </a:lnTo>
                    <a:lnTo>
                      <a:pt x="193" y="3010"/>
                    </a:lnTo>
                    <a:lnTo>
                      <a:pt x="152" y="2982"/>
                    </a:lnTo>
                    <a:lnTo>
                      <a:pt x="114" y="2949"/>
                    </a:lnTo>
                    <a:lnTo>
                      <a:pt x="81" y="2911"/>
                    </a:lnTo>
                    <a:lnTo>
                      <a:pt x="53" y="2870"/>
                    </a:lnTo>
                    <a:lnTo>
                      <a:pt x="31" y="2825"/>
                    </a:lnTo>
                    <a:lnTo>
                      <a:pt x="13" y="2777"/>
                    </a:lnTo>
                    <a:lnTo>
                      <a:pt x="4" y="2727"/>
                    </a:lnTo>
                    <a:lnTo>
                      <a:pt x="0" y="2673"/>
                    </a:lnTo>
                    <a:lnTo>
                      <a:pt x="0" y="2245"/>
                    </a:lnTo>
                    <a:lnTo>
                      <a:pt x="4" y="2191"/>
                    </a:lnTo>
                    <a:lnTo>
                      <a:pt x="15" y="2139"/>
                    </a:lnTo>
                    <a:lnTo>
                      <a:pt x="32" y="2089"/>
                    </a:lnTo>
                    <a:lnTo>
                      <a:pt x="56" y="2043"/>
                    </a:lnTo>
                    <a:lnTo>
                      <a:pt x="86" y="2000"/>
                    </a:lnTo>
                    <a:lnTo>
                      <a:pt x="121" y="1963"/>
                    </a:lnTo>
                    <a:lnTo>
                      <a:pt x="161" y="1930"/>
                    </a:lnTo>
                    <a:lnTo>
                      <a:pt x="203" y="1902"/>
                    </a:lnTo>
                    <a:lnTo>
                      <a:pt x="207" y="1774"/>
                    </a:lnTo>
                    <a:lnTo>
                      <a:pt x="217" y="1651"/>
                    </a:lnTo>
                    <a:lnTo>
                      <a:pt x="230" y="1530"/>
                    </a:lnTo>
                    <a:lnTo>
                      <a:pt x="250" y="1414"/>
                    </a:lnTo>
                    <a:lnTo>
                      <a:pt x="274" y="1302"/>
                    </a:lnTo>
                    <a:lnTo>
                      <a:pt x="304" y="1196"/>
                    </a:lnTo>
                    <a:lnTo>
                      <a:pt x="339" y="1092"/>
                    </a:lnTo>
                    <a:lnTo>
                      <a:pt x="380" y="994"/>
                    </a:lnTo>
                    <a:lnTo>
                      <a:pt x="425" y="898"/>
                    </a:lnTo>
                    <a:lnTo>
                      <a:pt x="476" y="809"/>
                    </a:lnTo>
                    <a:lnTo>
                      <a:pt x="532" y="722"/>
                    </a:lnTo>
                    <a:lnTo>
                      <a:pt x="593" y="641"/>
                    </a:lnTo>
                    <a:lnTo>
                      <a:pt x="659" y="564"/>
                    </a:lnTo>
                    <a:lnTo>
                      <a:pt x="731" y="491"/>
                    </a:lnTo>
                    <a:lnTo>
                      <a:pt x="807" y="424"/>
                    </a:lnTo>
                    <a:lnTo>
                      <a:pt x="888" y="362"/>
                    </a:lnTo>
                    <a:lnTo>
                      <a:pt x="972" y="305"/>
                    </a:lnTo>
                    <a:lnTo>
                      <a:pt x="1062" y="251"/>
                    </a:lnTo>
                    <a:lnTo>
                      <a:pt x="1155" y="203"/>
                    </a:lnTo>
                    <a:lnTo>
                      <a:pt x="1253" y="161"/>
                    </a:lnTo>
                    <a:lnTo>
                      <a:pt x="1356" y="124"/>
                    </a:lnTo>
                    <a:lnTo>
                      <a:pt x="1462" y="90"/>
                    </a:lnTo>
                    <a:lnTo>
                      <a:pt x="1574" y="64"/>
                    </a:lnTo>
                    <a:lnTo>
                      <a:pt x="1689" y="41"/>
                    </a:lnTo>
                    <a:lnTo>
                      <a:pt x="1809" y="23"/>
                    </a:lnTo>
                    <a:lnTo>
                      <a:pt x="1932" y="11"/>
                    </a:lnTo>
                    <a:lnTo>
                      <a:pt x="2060" y="3"/>
                    </a:lnTo>
                    <a:lnTo>
                      <a:pt x="2192" y="0"/>
                    </a:lnTo>
                    <a:close/>
                  </a:path>
                </a:pathLst>
              </a:custGeom>
              <a:solidFill>
                <a:srgbClr val="0CB2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>
                  <a:solidFill>
                    <a:prstClr val="black"/>
                  </a:solidFill>
                  <a:ea typeface="Apple LiGothic" pitchFamily="2" charset="-120"/>
                  <a:cs typeface="Heiti TC Light"/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838202" y="3192457"/>
              <a:ext cx="2068286" cy="538409"/>
              <a:chOff x="838202" y="3192457"/>
              <a:chExt cx="2068286" cy="538409"/>
            </a:xfrm>
          </p:grpSpPr>
          <p:sp>
            <p:nvSpPr>
              <p:cNvPr id="148" name="Rectangle 147"/>
              <p:cNvSpPr/>
              <p:nvPr/>
            </p:nvSpPr>
            <p:spPr>
              <a:xfrm>
                <a:off x="838202" y="3192457"/>
                <a:ext cx="2068286" cy="538409"/>
              </a:xfrm>
              <a:prstGeom prst="rect">
                <a:avLst/>
              </a:prstGeom>
              <a:solidFill>
                <a:srgbClr val="07595A"/>
              </a:solidFill>
              <a:ln>
                <a:solidFill>
                  <a:srgbClr val="0A6F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73858" defTabSz="685783"/>
                <a:r>
                  <a:rPr lang="zh-TW" altLang="en-US" sz="900" dirty="0">
                    <a:solidFill>
                      <a:prstClr val="white"/>
                    </a:solidFill>
                    <a:ea typeface="Apple LiGothic" pitchFamily="2" charset="-120"/>
                    <a:cs typeface="Heiti TC Light"/>
                  </a:rPr>
                  <a:t>交通</a:t>
                </a:r>
                <a:r>
                  <a:rPr lang="en-US" sz="900" dirty="0">
                    <a:solidFill>
                      <a:prstClr val="white"/>
                    </a:solidFill>
                    <a:ea typeface="Apple LiGothic" pitchFamily="2" charset="-120"/>
                    <a:cs typeface="Heiti TC Light"/>
                  </a:rPr>
                  <a:t>Transportation</a:t>
                </a:r>
              </a:p>
            </p:txBody>
          </p:sp>
          <p:sp>
            <p:nvSpPr>
              <p:cNvPr id="149" name="Freeform 25"/>
              <p:cNvSpPr>
                <a:spLocks noEditPoints="1"/>
              </p:cNvSpPr>
              <p:nvPr/>
            </p:nvSpPr>
            <p:spPr bwMode="auto">
              <a:xfrm>
                <a:off x="1024163" y="3292924"/>
                <a:ext cx="340632" cy="334737"/>
              </a:xfrm>
              <a:custGeom>
                <a:avLst/>
                <a:gdLst>
                  <a:gd name="T0" fmla="*/ 2715 w 3486"/>
                  <a:gd name="T1" fmla="*/ 2849 h 3533"/>
                  <a:gd name="T2" fmla="*/ 3049 w 3486"/>
                  <a:gd name="T3" fmla="*/ 2968 h 3533"/>
                  <a:gd name="T4" fmla="*/ 3086 w 3486"/>
                  <a:gd name="T5" fmla="*/ 2699 h 3533"/>
                  <a:gd name="T6" fmla="*/ 1386 w 3486"/>
                  <a:gd name="T7" fmla="*/ 2920 h 3533"/>
                  <a:gd name="T8" fmla="*/ 1833 w 3486"/>
                  <a:gd name="T9" fmla="*/ 2933 h 3533"/>
                  <a:gd name="T10" fmla="*/ 1562 w 3486"/>
                  <a:gd name="T11" fmla="*/ 2720 h 3533"/>
                  <a:gd name="T12" fmla="*/ 1719 w 3486"/>
                  <a:gd name="T13" fmla="*/ 1861 h 3533"/>
                  <a:gd name="T14" fmla="*/ 1577 w 3486"/>
                  <a:gd name="T15" fmla="*/ 2009 h 3533"/>
                  <a:gd name="T16" fmla="*/ 1716 w 3486"/>
                  <a:gd name="T17" fmla="*/ 2384 h 3533"/>
                  <a:gd name="T18" fmla="*/ 2914 w 3486"/>
                  <a:gd name="T19" fmla="*/ 2368 h 3533"/>
                  <a:gd name="T20" fmla="*/ 2916 w 3486"/>
                  <a:gd name="T21" fmla="*/ 1940 h 3533"/>
                  <a:gd name="T22" fmla="*/ 2722 w 3486"/>
                  <a:gd name="T23" fmla="*/ 1845 h 3533"/>
                  <a:gd name="T24" fmla="*/ 345 w 3486"/>
                  <a:gd name="T25" fmla="*/ 1686 h 3533"/>
                  <a:gd name="T26" fmla="*/ 676 w 3486"/>
                  <a:gd name="T27" fmla="*/ 1931 h 3533"/>
                  <a:gd name="T28" fmla="*/ 669 w 3486"/>
                  <a:gd name="T29" fmla="*/ 1741 h 3533"/>
                  <a:gd name="T30" fmla="*/ 2574 w 3486"/>
                  <a:gd name="T31" fmla="*/ 1652 h 3533"/>
                  <a:gd name="T32" fmla="*/ 2929 w 3486"/>
                  <a:gd name="T33" fmla="*/ 1716 h 3533"/>
                  <a:gd name="T34" fmla="*/ 3198 w 3486"/>
                  <a:gd name="T35" fmla="*/ 2182 h 3533"/>
                  <a:gd name="T36" fmla="*/ 3438 w 3486"/>
                  <a:gd name="T37" fmla="*/ 2528 h 3533"/>
                  <a:gd name="T38" fmla="*/ 3376 w 3486"/>
                  <a:gd name="T39" fmla="*/ 3440 h 3533"/>
                  <a:gd name="T40" fmla="*/ 1596 w 3486"/>
                  <a:gd name="T41" fmla="*/ 3440 h 3533"/>
                  <a:gd name="T42" fmla="*/ 1155 w 3486"/>
                  <a:gd name="T43" fmla="*/ 2717 h 3533"/>
                  <a:gd name="T44" fmla="*/ 1052 w 3486"/>
                  <a:gd name="T45" fmla="*/ 2494 h 3533"/>
                  <a:gd name="T46" fmla="*/ 1377 w 3486"/>
                  <a:gd name="T47" fmla="*/ 2048 h 3533"/>
                  <a:gd name="T48" fmla="*/ 1649 w 3486"/>
                  <a:gd name="T49" fmla="*/ 1704 h 3533"/>
                  <a:gd name="T50" fmla="*/ 2061 w 3486"/>
                  <a:gd name="T51" fmla="*/ 1646 h 3533"/>
                  <a:gd name="T52" fmla="*/ 2771 w 3486"/>
                  <a:gd name="T53" fmla="*/ 1168 h 3533"/>
                  <a:gd name="T54" fmla="*/ 2964 w 3486"/>
                  <a:gd name="T55" fmla="*/ 1333 h 3533"/>
                  <a:gd name="T56" fmla="*/ 3124 w 3486"/>
                  <a:gd name="T57" fmla="*/ 1068 h 3533"/>
                  <a:gd name="T58" fmla="*/ 703 w 3486"/>
                  <a:gd name="T59" fmla="*/ 810 h 3533"/>
                  <a:gd name="T60" fmla="*/ 546 w 3486"/>
                  <a:gd name="T61" fmla="*/ 940 h 3533"/>
                  <a:gd name="T62" fmla="*/ 620 w 3486"/>
                  <a:gd name="T63" fmla="*/ 1330 h 3533"/>
                  <a:gd name="T64" fmla="*/ 1824 w 3486"/>
                  <a:gd name="T65" fmla="*/ 1330 h 3533"/>
                  <a:gd name="T66" fmla="*/ 1884 w 3486"/>
                  <a:gd name="T67" fmla="*/ 917 h 3533"/>
                  <a:gd name="T68" fmla="*/ 1714 w 3486"/>
                  <a:gd name="T69" fmla="*/ 805 h 3533"/>
                  <a:gd name="T70" fmla="*/ 1575 w 3486"/>
                  <a:gd name="T71" fmla="*/ 610 h 3533"/>
                  <a:gd name="T72" fmla="*/ 1913 w 3486"/>
                  <a:gd name="T73" fmla="*/ 682 h 3533"/>
                  <a:gd name="T74" fmla="*/ 2174 w 3486"/>
                  <a:gd name="T75" fmla="*/ 1188 h 3533"/>
                  <a:gd name="T76" fmla="*/ 2377 w 3486"/>
                  <a:gd name="T77" fmla="*/ 1485 h 3533"/>
                  <a:gd name="T78" fmla="*/ 1751 w 3486"/>
                  <a:gd name="T79" fmla="*/ 1523 h 3533"/>
                  <a:gd name="T80" fmla="*/ 1357 w 3486"/>
                  <a:gd name="T81" fmla="*/ 1721 h 3533"/>
                  <a:gd name="T82" fmla="*/ 1049 w 3486"/>
                  <a:gd name="T83" fmla="*/ 2135 h 3533"/>
                  <a:gd name="T84" fmla="*/ 138 w 3486"/>
                  <a:gd name="T85" fmla="*/ 2460 h 3533"/>
                  <a:gd name="T86" fmla="*/ 161 w 3486"/>
                  <a:gd name="T87" fmla="*/ 1518 h 3533"/>
                  <a:gd name="T88" fmla="*/ 135 w 3486"/>
                  <a:gd name="T89" fmla="*/ 1192 h 3533"/>
                  <a:gd name="T90" fmla="*/ 459 w 3486"/>
                  <a:gd name="T91" fmla="*/ 733 h 3533"/>
                  <a:gd name="T92" fmla="*/ 768 w 3486"/>
                  <a:gd name="T93" fmla="*/ 620 h 3533"/>
                  <a:gd name="T94" fmla="*/ 2573 w 3486"/>
                  <a:gd name="T95" fmla="*/ 9 h 3533"/>
                  <a:gd name="T96" fmla="*/ 2929 w 3486"/>
                  <a:gd name="T97" fmla="*/ 74 h 3533"/>
                  <a:gd name="T98" fmla="*/ 3198 w 3486"/>
                  <a:gd name="T99" fmla="*/ 539 h 3533"/>
                  <a:gd name="T100" fmla="*/ 3437 w 3486"/>
                  <a:gd name="T101" fmla="*/ 885 h 3533"/>
                  <a:gd name="T102" fmla="*/ 3376 w 3486"/>
                  <a:gd name="T103" fmla="*/ 1798 h 3533"/>
                  <a:gd name="T104" fmla="*/ 3102 w 3486"/>
                  <a:gd name="T105" fmla="*/ 1642 h 3533"/>
                  <a:gd name="T106" fmla="*/ 2679 w 3486"/>
                  <a:gd name="T107" fmla="*/ 1511 h 3533"/>
                  <a:gd name="T108" fmla="*/ 2321 w 3486"/>
                  <a:gd name="T109" fmla="*/ 1042 h 3533"/>
                  <a:gd name="T110" fmla="*/ 2754 w 3486"/>
                  <a:gd name="T111" fmla="*/ 749 h 3533"/>
                  <a:gd name="T112" fmla="*/ 2955 w 3486"/>
                  <a:gd name="T113" fmla="*/ 379 h 3533"/>
                  <a:gd name="T114" fmla="*/ 2810 w 3486"/>
                  <a:gd name="T115" fmla="*/ 222 h 3533"/>
                  <a:gd name="T116" fmla="*/ 1937 w 3486"/>
                  <a:gd name="T117" fmla="*/ 185 h 3533"/>
                  <a:gd name="T118" fmla="*/ 1617 w 3486"/>
                  <a:gd name="T119" fmla="*/ 285 h 3533"/>
                  <a:gd name="T120" fmla="*/ 1422 w 3486"/>
                  <a:gd name="T121" fmla="*/ 292 h 3533"/>
                  <a:gd name="T122" fmla="*/ 1726 w 3486"/>
                  <a:gd name="T123" fmla="*/ 38 h 3533"/>
                  <a:gd name="T124" fmla="*/ 2264 w 3486"/>
                  <a:gd name="T125" fmla="*/ 0 h 3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486" h="3533">
                    <a:moveTo>
                      <a:pt x="3055" y="2698"/>
                    </a:moveTo>
                    <a:lnTo>
                      <a:pt x="3037" y="2699"/>
                    </a:lnTo>
                    <a:lnTo>
                      <a:pt x="3016" y="2704"/>
                    </a:lnTo>
                    <a:lnTo>
                      <a:pt x="2992" y="2711"/>
                    </a:lnTo>
                    <a:lnTo>
                      <a:pt x="2967" y="2720"/>
                    </a:lnTo>
                    <a:lnTo>
                      <a:pt x="2941" y="2730"/>
                    </a:lnTo>
                    <a:lnTo>
                      <a:pt x="2915" y="2742"/>
                    </a:lnTo>
                    <a:lnTo>
                      <a:pt x="2889" y="2754"/>
                    </a:lnTo>
                    <a:lnTo>
                      <a:pt x="2865" y="2765"/>
                    </a:lnTo>
                    <a:lnTo>
                      <a:pt x="2842" y="2776"/>
                    </a:lnTo>
                    <a:lnTo>
                      <a:pt x="2818" y="2788"/>
                    </a:lnTo>
                    <a:lnTo>
                      <a:pt x="2794" y="2798"/>
                    </a:lnTo>
                    <a:lnTo>
                      <a:pt x="2771" y="2810"/>
                    </a:lnTo>
                    <a:lnTo>
                      <a:pt x="2749" y="2822"/>
                    </a:lnTo>
                    <a:lnTo>
                      <a:pt x="2731" y="2834"/>
                    </a:lnTo>
                    <a:lnTo>
                      <a:pt x="2715" y="2849"/>
                    </a:lnTo>
                    <a:lnTo>
                      <a:pt x="2702" y="2863"/>
                    </a:lnTo>
                    <a:lnTo>
                      <a:pt x="2694" y="2879"/>
                    </a:lnTo>
                    <a:lnTo>
                      <a:pt x="2691" y="2898"/>
                    </a:lnTo>
                    <a:lnTo>
                      <a:pt x="2693" y="2916"/>
                    </a:lnTo>
                    <a:lnTo>
                      <a:pt x="2697" y="2933"/>
                    </a:lnTo>
                    <a:lnTo>
                      <a:pt x="2705" y="2946"/>
                    </a:lnTo>
                    <a:lnTo>
                      <a:pt x="2717" y="2957"/>
                    </a:lnTo>
                    <a:lnTo>
                      <a:pt x="2732" y="2965"/>
                    </a:lnTo>
                    <a:lnTo>
                      <a:pt x="2753" y="2972"/>
                    </a:lnTo>
                    <a:lnTo>
                      <a:pt x="2779" y="2975"/>
                    </a:lnTo>
                    <a:lnTo>
                      <a:pt x="2811" y="2976"/>
                    </a:lnTo>
                    <a:lnTo>
                      <a:pt x="2934" y="2976"/>
                    </a:lnTo>
                    <a:lnTo>
                      <a:pt x="2964" y="2975"/>
                    </a:lnTo>
                    <a:lnTo>
                      <a:pt x="2993" y="2974"/>
                    </a:lnTo>
                    <a:lnTo>
                      <a:pt x="3021" y="2972"/>
                    </a:lnTo>
                    <a:lnTo>
                      <a:pt x="3049" y="2968"/>
                    </a:lnTo>
                    <a:lnTo>
                      <a:pt x="3074" y="2962"/>
                    </a:lnTo>
                    <a:lnTo>
                      <a:pt x="3097" y="2954"/>
                    </a:lnTo>
                    <a:lnTo>
                      <a:pt x="3116" y="2945"/>
                    </a:lnTo>
                    <a:lnTo>
                      <a:pt x="3131" y="2934"/>
                    </a:lnTo>
                    <a:lnTo>
                      <a:pt x="3143" y="2920"/>
                    </a:lnTo>
                    <a:lnTo>
                      <a:pt x="3151" y="2903"/>
                    </a:lnTo>
                    <a:lnTo>
                      <a:pt x="3154" y="2884"/>
                    </a:lnTo>
                    <a:lnTo>
                      <a:pt x="3154" y="2791"/>
                    </a:lnTo>
                    <a:lnTo>
                      <a:pt x="3152" y="2766"/>
                    </a:lnTo>
                    <a:lnTo>
                      <a:pt x="3149" y="2746"/>
                    </a:lnTo>
                    <a:lnTo>
                      <a:pt x="3142" y="2731"/>
                    </a:lnTo>
                    <a:lnTo>
                      <a:pt x="3134" y="2719"/>
                    </a:lnTo>
                    <a:lnTo>
                      <a:pt x="3124" y="2710"/>
                    </a:lnTo>
                    <a:lnTo>
                      <a:pt x="3112" y="2705"/>
                    </a:lnTo>
                    <a:lnTo>
                      <a:pt x="3099" y="2701"/>
                    </a:lnTo>
                    <a:lnTo>
                      <a:pt x="3086" y="2699"/>
                    </a:lnTo>
                    <a:lnTo>
                      <a:pt x="3070" y="2698"/>
                    </a:lnTo>
                    <a:lnTo>
                      <a:pt x="3055" y="2698"/>
                    </a:lnTo>
                    <a:close/>
                    <a:moveTo>
                      <a:pt x="1474" y="2698"/>
                    </a:moveTo>
                    <a:lnTo>
                      <a:pt x="1459" y="2698"/>
                    </a:lnTo>
                    <a:lnTo>
                      <a:pt x="1445" y="2699"/>
                    </a:lnTo>
                    <a:lnTo>
                      <a:pt x="1431" y="2700"/>
                    </a:lnTo>
                    <a:lnTo>
                      <a:pt x="1418" y="2705"/>
                    </a:lnTo>
                    <a:lnTo>
                      <a:pt x="1406" y="2710"/>
                    </a:lnTo>
                    <a:lnTo>
                      <a:pt x="1396" y="2719"/>
                    </a:lnTo>
                    <a:lnTo>
                      <a:pt x="1387" y="2731"/>
                    </a:lnTo>
                    <a:lnTo>
                      <a:pt x="1381" y="2746"/>
                    </a:lnTo>
                    <a:lnTo>
                      <a:pt x="1377" y="2766"/>
                    </a:lnTo>
                    <a:lnTo>
                      <a:pt x="1376" y="2791"/>
                    </a:lnTo>
                    <a:lnTo>
                      <a:pt x="1376" y="2884"/>
                    </a:lnTo>
                    <a:lnTo>
                      <a:pt x="1379" y="2903"/>
                    </a:lnTo>
                    <a:lnTo>
                      <a:pt x="1386" y="2920"/>
                    </a:lnTo>
                    <a:lnTo>
                      <a:pt x="1398" y="2934"/>
                    </a:lnTo>
                    <a:lnTo>
                      <a:pt x="1414" y="2945"/>
                    </a:lnTo>
                    <a:lnTo>
                      <a:pt x="1434" y="2954"/>
                    </a:lnTo>
                    <a:lnTo>
                      <a:pt x="1456" y="2962"/>
                    </a:lnTo>
                    <a:lnTo>
                      <a:pt x="1481" y="2968"/>
                    </a:lnTo>
                    <a:lnTo>
                      <a:pt x="1508" y="2972"/>
                    </a:lnTo>
                    <a:lnTo>
                      <a:pt x="1536" y="2974"/>
                    </a:lnTo>
                    <a:lnTo>
                      <a:pt x="1566" y="2976"/>
                    </a:lnTo>
                    <a:lnTo>
                      <a:pt x="1595" y="2976"/>
                    </a:lnTo>
                    <a:lnTo>
                      <a:pt x="1719" y="2976"/>
                    </a:lnTo>
                    <a:lnTo>
                      <a:pt x="1751" y="2975"/>
                    </a:lnTo>
                    <a:lnTo>
                      <a:pt x="1777" y="2972"/>
                    </a:lnTo>
                    <a:lnTo>
                      <a:pt x="1797" y="2965"/>
                    </a:lnTo>
                    <a:lnTo>
                      <a:pt x="1814" y="2957"/>
                    </a:lnTo>
                    <a:lnTo>
                      <a:pt x="1825" y="2946"/>
                    </a:lnTo>
                    <a:lnTo>
                      <a:pt x="1833" y="2933"/>
                    </a:lnTo>
                    <a:lnTo>
                      <a:pt x="1838" y="2916"/>
                    </a:lnTo>
                    <a:lnTo>
                      <a:pt x="1839" y="2898"/>
                    </a:lnTo>
                    <a:lnTo>
                      <a:pt x="1836" y="2879"/>
                    </a:lnTo>
                    <a:lnTo>
                      <a:pt x="1828" y="2863"/>
                    </a:lnTo>
                    <a:lnTo>
                      <a:pt x="1816" y="2848"/>
                    </a:lnTo>
                    <a:lnTo>
                      <a:pt x="1800" y="2834"/>
                    </a:lnTo>
                    <a:lnTo>
                      <a:pt x="1780" y="2821"/>
                    </a:lnTo>
                    <a:lnTo>
                      <a:pt x="1759" y="2810"/>
                    </a:lnTo>
                    <a:lnTo>
                      <a:pt x="1735" y="2798"/>
                    </a:lnTo>
                    <a:lnTo>
                      <a:pt x="1713" y="2788"/>
                    </a:lnTo>
                    <a:lnTo>
                      <a:pt x="1689" y="2776"/>
                    </a:lnTo>
                    <a:lnTo>
                      <a:pt x="1666" y="2765"/>
                    </a:lnTo>
                    <a:lnTo>
                      <a:pt x="1641" y="2754"/>
                    </a:lnTo>
                    <a:lnTo>
                      <a:pt x="1615" y="2742"/>
                    </a:lnTo>
                    <a:lnTo>
                      <a:pt x="1589" y="2730"/>
                    </a:lnTo>
                    <a:lnTo>
                      <a:pt x="1562" y="2720"/>
                    </a:lnTo>
                    <a:lnTo>
                      <a:pt x="1537" y="2711"/>
                    </a:lnTo>
                    <a:lnTo>
                      <a:pt x="1513" y="2704"/>
                    </a:lnTo>
                    <a:lnTo>
                      <a:pt x="1493" y="2699"/>
                    </a:lnTo>
                    <a:lnTo>
                      <a:pt x="1474" y="2698"/>
                    </a:lnTo>
                    <a:close/>
                    <a:moveTo>
                      <a:pt x="2264" y="1816"/>
                    </a:moveTo>
                    <a:lnTo>
                      <a:pt x="2186" y="1816"/>
                    </a:lnTo>
                    <a:lnTo>
                      <a:pt x="2115" y="1818"/>
                    </a:lnTo>
                    <a:lnTo>
                      <a:pt x="2050" y="1820"/>
                    </a:lnTo>
                    <a:lnTo>
                      <a:pt x="1990" y="1823"/>
                    </a:lnTo>
                    <a:lnTo>
                      <a:pt x="1937" y="1826"/>
                    </a:lnTo>
                    <a:lnTo>
                      <a:pt x="1889" y="1832"/>
                    </a:lnTo>
                    <a:lnTo>
                      <a:pt x="1845" y="1836"/>
                    </a:lnTo>
                    <a:lnTo>
                      <a:pt x="1807" y="1842"/>
                    </a:lnTo>
                    <a:lnTo>
                      <a:pt x="1775" y="1848"/>
                    </a:lnTo>
                    <a:lnTo>
                      <a:pt x="1745" y="1855"/>
                    </a:lnTo>
                    <a:lnTo>
                      <a:pt x="1719" y="1861"/>
                    </a:lnTo>
                    <a:lnTo>
                      <a:pt x="1697" y="1868"/>
                    </a:lnTo>
                    <a:lnTo>
                      <a:pt x="1680" y="1876"/>
                    </a:lnTo>
                    <a:lnTo>
                      <a:pt x="1665" y="1882"/>
                    </a:lnTo>
                    <a:lnTo>
                      <a:pt x="1652" y="1890"/>
                    </a:lnTo>
                    <a:lnTo>
                      <a:pt x="1642" y="1896"/>
                    </a:lnTo>
                    <a:lnTo>
                      <a:pt x="1633" y="1904"/>
                    </a:lnTo>
                    <a:lnTo>
                      <a:pt x="1628" y="1910"/>
                    </a:lnTo>
                    <a:lnTo>
                      <a:pt x="1622" y="1916"/>
                    </a:lnTo>
                    <a:lnTo>
                      <a:pt x="1619" y="1922"/>
                    </a:lnTo>
                    <a:lnTo>
                      <a:pt x="1617" y="1928"/>
                    </a:lnTo>
                    <a:lnTo>
                      <a:pt x="1615" y="1932"/>
                    </a:lnTo>
                    <a:lnTo>
                      <a:pt x="1612" y="1937"/>
                    </a:lnTo>
                    <a:lnTo>
                      <a:pt x="1607" y="1949"/>
                    </a:lnTo>
                    <a:lnTo>
                      <a:pt x="1599" y="1965"/>
                    </a:lnTo>
                    <a:lnTo>
                      <a:pt x="1590" y="1985"/>
                    </a:lnTo>
                    <a:lnTo>
                      <a:pt x="1577" y="2009"/>
                    </a:lnTo>
                    <a:lnTo>
                      <a:pt x="1564" y="2037"/>
                    </a:lnTo>
                    <a:lnTo>
                      <a:pt x="1548" y="2071"/>
                    </a:lnTo>
                    <a:lnTo>
                      <a:pt x="1532" y="2110"/>
                    </a:lnTo>
                    <a:lnTo>
                      <a:pt x="1515" y="2155"/>
                    </a:lnTo>
                    <a:lnTo>
                      <a:pt x="1497" y="2207"/>
                    </a:lnTo>
                    <a:lnTo>
                      <a:pt x="1480" y="2266"/>
                    </a:lnTo>
                    <a:lnTo>
                      <a:pt x="1461" y="2333"/>
                    </a:lnTo>
                    <a:lnTo>
                      <a:pt x="1464" y="2334"/>
                    </a:lnTo>
                    <a:lnTo>
                      <a:pt x="1474" y="2336"/>
                    </a:lnTo>
                    <a:lnTo>
                      <a:pt x="1490" y="2340"/>
                    </a:lnTo>
                    <a:lnTo>
                      <a:pt x="1511" y="2346"/>
                    </a:lnTo>
                    <a:lnTo>
                      <a:pt x="1540" y="2352"/>
                    </a:lnTo>
                    <a:lnTo>
                      <a:pt x="1574" y="2360"/>
                    </a:lnTo>
                    <a:lnTo>
                      <a:pt x="1615" y="2368"/>
                    </a:lnTo>
                    <a:lnTo>
                      <a:pt x="1663" y="2376"/>
                    </a:lnTo>
                    <a:lnTo>
                      <a:pt x="1716" y="2384"/>
                    </a:lnTo>
                    <a:lnTo>
                      <a:pt x="1775" y="2392"/>
                    </a:lnTo>
                    <a:lnTo>
                      <a:pt x="1841" y="2399"/>
                    </a:lnTo>
                    <a:lnTo>
                      <a:pt x="1913" y="2406"/>
                    </a:lnTo>
                    <a:lnTo>
                      <a:pt x="1991" y="2411"/>
                    </a:lnTo>
                    <a:lnTo>
                      <a:pt x="2076" y="2416"/>
                    </a:lnTo>
                    <a:lnTo>
                      <a:pt x="2167" y="2418"/>
                    </a:lnTo>
                    <a:lnTo>
                      <a:pt x="2264" y="2419"/>
                    </a:lnTo>
                    <a:lnTo>
                      <a:pt x="2362" y="2418"/>
                    </a:lnTo>
                    <a:lnTo>
                      <a:pt x="2454" y="2416"/>
                    </a:lnTo>
                    <a:lnTo>
                      <a:pt x="2537" y="2411"/>
                    </a:lnTo>
                    <a:lnTo>
                      <a:pt x="2616" y="2406"/>
                    </a:lnTo>
                    <a:lnTo>
                      <a:pt x="2689" y="2399"/>
                    </a:lnTo>
                    <a:lnTo>
                      <a:pt x="2754" y="2392"/>
                    </a:lnTo>
                    <a:lnTo>
                      <a:pt x="2814" y="2384"/>
                    </a:lnTo>
                    <a:lnTo>
                      <a:pt x="2867" y="2376"/>
                    </a:lnTo>
                    <a:lnTo>
                      <a:pt x="2914" y="2368"/>
                    </a:lnTo>
                    <a:lnTo>
                      <a:pt x="2954" y="2360"/>
                    </a:lnTo>
                    <a:lnTo>
                      <a:pt x="2988" y="2352"/>
                    </a:lnTo>
                    <a:lnTo>
                      <a:pt x="3016" y="2346"/>
                    </a:lnTo>
                    <a:lnTo>
                      <a:pt x="3038" y="2340"/>
                    </a:lnTo>
                    <a:lnTo>
                      <a:pt x="3054" y="2336"/>
                    </a:lnTo>
                    <a:lnTo>
                      <a:pt x="3063" y="2334"/>
                    </a:lnTo>
                    <a:lnTo>
                      <a:pt x="3066" y="2333"/>
                    </a:lnTo>
                    <a:lnTo>
                      <a:pt x="3048" y="2265"/>
                    </a:lnTo>
                    <a:lnTo>
                      <a:pt x="3028" y="2204"/>
                    </a:lnTo>
                    <a:lnTo>
                      <a:pt x="3008" y="2149"/>
                    </a:lnTo>
                    <a:lnTo>
                      <a:pt x="2990" y="2100"/>
                    </a:lnTo>
                    <a:lnTo>
                      <a:pt x="2971" y="2059"/>
                    </a:lnTo>
                    <a:lnTo>
                      <a:pt x="2955" y="2022"/>
                    </a:lnTo>
                    <a:lnTo>
                      <a:pt x="2940" y="1989"/>
                    </a:lnTo>
                    <a:lnTo>
                      <a:pt x="2927" y="1963"/>
                    </a:lnTo>
                    <a:lnTo>
                      <a:pt x="2916" y="1940"/>
                    </a:lnTo>
                    <a:lnTo>
                      <a:pt x="2908" y="1921"/>
                    </a:lnTo>
                    <a:lnTo>
                      <a:pt x="2908" y="1920"/>
                    </a:lnTo>
                    <a:lnTo>
                      <a:pt x="2907" y="1918"/>
                    </a:lnTo>
                    <a:lnTo>
                      <a:pt x="2906" y="1916"/>
                    </a:lnTo>
                    <a:lnTo>
                      <a:pt x="2903" y="1913"/>
                    </a:lnTo>
                    <a:lnTo>
                      <a:pt x="2900" y="1908"/>
                    </a:lnTo>
                    <a:lnTo>
                      <a:pt x="2894" y="1903"/>
                    </a:lnTo>
                    <a:lnTo>
                      <a:pt x="2887" y="1897"/>
                    </a:lnTo>
                    <a:lnTo>
                      <a:pt x="2877" y="1891"/>
                    </a:lnTo>
                    <a:lnTo>
                      <a:pt x="2865" y="1884"/>
                    </a:lnTo>
                    <a:lnTo>
                      <a:pt x="2850" y="1878"/>
                    </a:lnTo>
                    <a:lnTo>
                      <a:pt x="2831" y="1871"/>
                    </a:lnTo>
                    <a:lnTo>
                      <a:pt x="2810" y="1865"/>
                    </a:lnTo>
                    <a:lnTo>
                      <a:pt x="2785" y="1858"/>
                    </a:lnTo>
                    <a:lnTo>
                      <a:pt x="2756" y="1850"/>
                    </a:lnTo>
                    <a:lnTo>
                      <a:pt x="2722" y="1845"/>
                    </a:lnTo>
                    <a:lnTo>
                      <a:pt x="2684" y="1838"/>
                    </a:lnTo>
                    <a:lnTo>
                      <a:pt x="2642" y="1833"/>
                    </a:lnTo>
                    <a:lnTo>
                      <a:pt x="2593" y="1829"/>
                    </a:lnTo>
                    <a:lnTo>
                      <a:pt x="2539" y="1824"/>
                    </a:lnTo>
                    <a:lnTo>
                      <a:pt x="2481" y="1820"/>
                    </a:lnTo>
                    <a:lnTo>
                      <a:pt x="2415" y="1818"/>
                    </a:lnTo>
                    <a:lnTo>
                      <a:pt x="2344" y="1816"/>
                    </a:lnTo>
                    <a:lnTo>
                      <a:pt x="2264" y="1816"/>
                    </a:lnTo>
                    <a:close/>
                    <a:moveTo>
                      <a:pt x="432" y="1652"/>
                    </a:moveTo>
                    <a:lnTo>
                      <a:pt x="417" y="1653"/>
                    </a:lnTo>
                    <a:lnTo>
                      <a:pt x="401" y="1653"/>
                    </a:lnTo>
                    <a:lnTo>
                      <a:pt x="388" y="1655"/>
                    </a:lnTo>
                    <a:lnTo>
                      <a:pt x="375" y="1660"/>
                    </a:lnTo>
                    <a:lnTo>
                      <a:pt x="363" y="1665"/>
                    </a:lnTo>
                    <a:lnTo>
                      <a:pt x="354" y="1674"/>
                    </a:lnTo>
                    <a:lnTo>
                      <a:pt x="345" y="1686"/>
                    </a:lnTo>
                    <a:lnTo>
                      <a:pt x="338" y="1701"/>
                    </a:lnTo>
                    <a:lnTo>
                      <a:pt x="335" y="1721"/>
                    </a:lnTo>
                    <a:lnTo>
                      <a:pt x="333" y="1745"/>
                    </a:lnTo>
                    <a:lnTo>
                      <a:pt x="333" y="1838"/>
                    </a:lnTo>
                    <a:lnTo>
                      <a:pt x="336" y="1857"/>
                    </a:lnTo>
                    <a:lnTo>
                      <a:pt x="344" y="1874"/>
                    </a:lnTo>
                    <a:lnTo>
                      <a:pt x="356" y="1889"/>
                    </a:lnTo>
                    <a:lnTo>
                      <a:pt x="372" y="1900"/>
                    </a:lnTo>
                    <a:lnTo>
                      <a:pt x="391" y="1909"/>
                    </a:lnTo>
                    <a:lnTo>
                      <a:pt x="413" y="1917"/>
                    </a:lnTo>
                    <a:lnTo>
                      <a:pt x="438" y="1922"/>
                    </a:lnTo>
                    <a:lnTo>
                      <a:pt x="466" y="1927"/>
                    </a:lnTo>
                    <a:lnTo>
                      <a:pt x="494" y="1929"/>
                    </a:lnTo>
                    <a:lnTo>
                      <a:pt x="523" y="1930"/>
                    </a:lnTo>
                    <a:lnTo>
                      <a:pt x="553" y="1931"/>
                    </a:lnTo>
                    <a:lnTo>
                      <a:pt x="676" y="1931"/>
                    </a:lnTo>
                    <a:lnTo>
                      <a:pt x="708" y="1930"/>
                    </a:lnTo>
                    <a:lnTo>
                      <a:pt x="734" y="1926"/>
                    </a:lnTo>
                    <a:lnTo>
                      <a:pt x="755" y="1920"/>
                    </a:lnTo>
                    <a:lnTo>
                      <a:pt x="770" y="1912"/>
                    </a:lnTo>
                    <a:lnTo>
                      <a:pt x="782" y="1901"/>
                    </a:lnTo>
                    <a:lnTo>
                      <a:pt x="790" y="1888"/>
                    </a:lnTo>
                    <a:lnTo>
                      <a:pt x="794" y="1871"/>
                    </a:lnTo>
                    <a:lnTo>
                      <a:pt x="796" y="1853"/>
                    </a:lnTo>
                    <a:lnTo>
                      <a:pt x="793" y="1834"/>
                    </a:lnTo>
                    <a:lnTo>
                      <a:pt x="786" y="1818"/>
                    </a:lnTo>
                    <a:lnTo>
                      <a:pt x="773" y="1802"/>
                    </a:lnTo>
                    <a:lnTo>
                      <a:pt x="757" y="1789"/>
                    </a:lnTo>
                    <a:lnTo>
                      <a:pt x="738" y="1776"/>
                    </a:lnTo>
                    <a:lnTo>
                      <a:pt x="716" y="1764"/>
                    </a:lnTo>
                    <a:lnTo>
                      <a:pt x="693" y="1753"/>
                    </a:lnTo>
                    <a:lnTo>
                      <a:pt x="669" y="1741"/>
                    </a:lnTo>
                    <a:lnTo>
                      <a:pt x="645" y="1730"/>
                    </a:lnTo>
                    <a:lnTo>
                      <a:pt x="622" y="1720"/>
                    </a:lnTo>
                    <a:lnTo>
                      <a:pt x="598" y="1708"/>
                    </a:lnTo>
                    <a:lnTo>
                      <a:pt x="572" y="1696"/>
                    </a:lnTo>
                    <a:lnTo>
                      <a:pt x="546" y="1685"/>
                    </a:lnTo>
                    <a:lnTo>
                      <a:pt x="520" y="1675"/>
                    </a:lnTo>
                    <a:lnTo>
                      <a:pt x="495" y="1665"/>
                    </a:lnTo>
                    <a:lnTo>
                      <a:pt x="471" y="1658"/>
                    </a:lnTo>
                    <a:lnTo>
                      <a:pt x="450" y="1654"/>
                    </a:lnTo>
                    <a:lnTo>
                      <a:pt x="432" y="1652"/>
                    </a:lnTo>
                    <a:close/>
                    <a:moveTo>
                      <a:pt x="2265" y="1643"/>
                    </a:moveTo>
                    <a:lnTo>
                      <a:pt x="2339" y="1643"/>
                    </a:lnTo>
                    <a:lnTo>
                      <a:pt x="2407" y="1644"/>
                    </a:lnTo>
                    <a:lnTo>
                      <a:pt x="2469" y="1646"/>
                    </a:lnTo>
                    <a:lnTo>
                      <a:pt x="2524" y="1649"/>
                    </a:lnTo>
                    <a:lnTo>
                      <a:pt x="2574" y="1652"/>
                    </a:lnTo>
                    <a:lnTo>
                      <a:pt x="2618" y="1655"/>
                    </a:lnTo>
                    <a:lnTo>
                      <a:pt x="2657" y="1658"/>
                    </a:lnTo>
                    <a:lnTo>
                      <a:pt x="2690" y="1662"/>
                    </a:lnTo>
                    <a:lnTo>
                      <a:pt x="2719" y="1665"/>
                    </a:lnTo>
                    <a:lnTo>
                      <a:pt x="2743" y="1668"/>
                    </a:lnTo>
                    <a:lnTo>
                      <a:pt x="2763" y="1672"/>
                    </a:lnTo>
                    <a:lnTo>
                      <a:pt x="2778" y="1675"/>
                    </a:lnTo>
                    <a:lnTo>
                      <a:pt x="2790" y="1677"/>
                    </a:lnTo>
                    <a:lnTo>
                      <a:pt x="2798" y="1679"/>
                    </a:lnTo>
                    <a:lnTo>
                      <a:pt x="2803" y="1680"/>
                    </a:lnTo>
                    <a:lnTo>
                      <a:pt x="2804" y="1681"/>
                    </a:lnTo>
                    <a:lnTo>
                      <a:pt x="2826" y="1687"/>
                    </a:lnTo>
                    <a:lnTo>
                      <a:pt x="2850" y="1693"/>
                    </a:lnTo>
                    <a:lnTo>
                      <a:pt x="2876" y="1700"/>
                    </a:lnTo>
                    <a:lnTo>
                      <a:pt x="2902" y="1708"/>
                    </a:lnTo>
                    <a:lnTo>
                      <a:pt x="2929" y="1716"/>
                    </a:lnTo>
                    <a:lnTo>
                      <a:pt x="2955" y="1727"/>
                    </a:lnTo>
                    <a:lnTo>
                      <a:pt x="2980" y="1740"/>
                    </a:lnTo>
                    <a:lnTo>
                      <a:pt x="3004" y="1756"/>
                    </a:lnTo>
                    <a:lnTo>
                      <a:pt x="3025" y="1773"/>
                    </a:lnTo>
                    <a:lnTo>
                      <a:pt x="3042" y="1795"/>
                    </a:lnTo>
                    <a:lnTo>
                      <a:pt x="3056" y="1819"/>
                    </a:lnTo>
                    <a:lnTo>
                      <a:pt x="3064" y="1836"/>
                    </a:lnTo>
                    <a:lnTo>
                      <a:pt x="3073" y="1859"/>
                    </a:lnTo>
                    <a:lnTo>
                      <a:pt x="3085" y="1886"/>
                    </a:lnTo>
                    <a:lnTo>
                      <a:pt x="3098" y="1918"/>
                    </a:lnTo>
                    <a:lnTo>
                      <a:pt x="3112" y="1954"/>
                    </a:lnTo>
                    <a:lnTo>
                      <a:pt x="3128" y="1994"/>
                    </a:lnTo>
                    <a:lnTo>
                      <a:pt x="3144" y="2037"/>
                    </a:lnTo>
                    <a:lnTo>
                      <a:pt x="3162" y="2083"/>
                    </a:lnTo>
                    <a:lnTo>
                      <a:pt x="3180" y="2132"/>
                    </a:lnTo>
                    <a:lnTo>
                      <a:pt x="3198" y="2182"/>
                    </a:lnTo>
                    <a:lnTo>
                      <a:pt x="3216" y="2233"/>
                    </a:lnTo>
                    <a:lnTo>
                      <a:pt x="3324" y="2233"/>
                    </a:lnTo>
                    <a:lnTo>
                      <a:pt x="3350" y="2237"/>
                    </a:lnTo>
                    <a:lnTo>
                      <a:pt x="3375" y="2246"/>
                    </a:lnTo>
                    <a:lnTo>
                      <a:pt x="3399" y="2261"/>
                    </a:lnTo>
                    <a:lnTo>
                      <a:pt x="3420" y="2279"/>
                    </a:lnTo>
                    <a:lnTo>
                      <a:pt x="3437" y="2302"/>
                    </a:lnTo>
                    <a:lnTo>
                      <a:pt x="3449" y="2326"/>
                    </a:lnTo>
                    <a:lnTo>
                      <a:pt x="3481" y="2419"/>
                    </a:lnTo>
                    <a:lnTo>
                      <a:pt x="3485" y="2438"/>
                    </a:lnTo>
                    <a:lnTo>
                      <a:pt x="3486" y="2458"/>
                    </a:lnTo>
                    <a:lnTo>
                      <a:pt x="3483" y="2477"/>
                    </a:lnTo>
                    <a:lnTo>
                      <a:pt x="3476" y="2494"/>
                    </a:lnTo>
                    <a:lnTo>
                      <a:pt x="3466" y="2508"/>
                    </a:lnTo>
                    <a:lnTo>
                      <a:pt x="3453" y="2520"/>
                    </a:lnTo>
                    <a:lnTo>
                      <a:pt x="3438" y="2528"/>
                    </a:lnTo>
                    <a:lnTo>
                      <a:pt x="3420" y="2530"/>
                    </a:lnTo>
                    <a:lnTo>
                      <a:pt x="3314" y="2530"/>
                    </a:lnTo>
                    <a:lnTo>
                      <a:pt x="3326" y="2563"/>
                    </a:lnTo>
                    <a:lnTo>
                      <a:pt x="3336" y="2591"/>
                    </a:lnTo>
                    <a:lnTo>
                      <a:pt x="3345" y="2613"/>
                    </a:lnTo>
                    <a:lnTo>
                      <a:pt x="3352" y="2630"/>
                    </a:lnTo>
                    <a:lnTo>
                      <a:pt x="3358" y="2642"/>
                    </a:lnTo>
                    <a:lnTo>
                      <a:pt x="3361" y="2650"/>
                    </a:lnTo>
                    <a:lnTo>
                      <a:pt x="3362" y="2652"/>
                    </a:lnTo>
                    <a:lnTo>
                      <a:pt x="3366" y="2662"/>
                    </a:lnTo>
                    <a:lnTo>
                      <a:pt x="3370" y="2678"/>
                    </a:lnTo>
                    <a:lnTo>
                      <a:pt x="3372" y="2698"/>
                    </a:lnTo>
                    <a:lnTo>
                      <a:pt x="3374" y="2717"/>
                    </a:lnTo>
                    <a:lnTo>
                      <a:pt x="3375" y="2734"/>
                    </a:lnTo>
                    <a:lnTo>
                      <a:pt x="3376" y="2745"/>
                    </a:lnTo>
                    <a:lnTo>
                      <a:pt x="3376" y="3440"/>
                    </a:lnTo>
                    <a:lnTo>
                      <a:pt x="3373" y="3465"/>
                    </a:lnTo>
                    <a:lnTo>
                      <a:pt x="3363" y="3487"/>
                    </a:lnTo>
                    <a:lnTo>
                      <a:pt x="3349" y="3505"/>
                    </a:lnTo>
                    <a:lnTo>
                      <a:pt x="3330" y="3521"/>
                    </a:lnTo>
                    <a:lnTo>
                      <a:pt x="3308" y="3529"/>
                    </a:lnTo>
                    <a:lnTo>
                      <a:pt x="3284" y="3533"/>
                    </a:lnTo>
                    <a:lnTo>
                      <a:pt x="3026" y="3533"/>
                    </a:lnTo>
                    <a:lnTo>
                      <a:pt x="3002" y="3529"/>
                    </a:lnTo>
                    <a:lnTo>
                      <a:pt x="2979" y="3521"/>
                    </a:lnTo>
                    <a:lnTo>
                      <a:pt x="2961" y="3505"/>
                    </a:lnTo>
                    <a:lnTo>
                      <a:pt x="2946" y="3487"/>
                    </a:lnTo>
                    <a:lnTo>
                      <a:pt x="2937" y="3465"/>
                    </a:lnTo>
                    <a:lnTo>
                      <a:pt x="2933" y="3440"/>
                    </a:lnTo>
                    <a:lnTo>
                      <a:pt x="2933" y="3310"/>
                    </a:lnTo>
                    <a:lnTo>
                      <a:pt x="1596" y="3310"/>
                    </a:lnTo>
                    <a:lnTo>
                      <a:pt x="1596" y="3440"/>
                    </a:lnTo>
                    <a:lnTo>
                      <a:pt x="1593" y="3465"/>
                    </a:lnTo>
                    <a:lnTo>
                      <a:pt x="1584" y="3487"/>
                    </a:lnTo>
                    <a:lnTo>
                      <a:pt x="1569" y="3505"/>
                    </a:lnTo>
                    <a:lnTo>
                      <a:pt x="1550" y="3521"/>
                    </a:lnTo>
                    <a:lnTo>
                      <a:pt x="1529" y="3529"/>
                    </a:lnTo>
                    <a:lnTo>
                      <a:pt x="1504" y="3533"/>
                    </a:lnTo>
                    <a:lnTo>
                      <a:pt x="1247" y="3533"/>
                    </a:lnTo>
                    <a:lnTo>
                      <a:pt x="1222" y="3529"/>
                    </a:lnTo>
                    <a:lnTo>
                      <a:pt x="1200" y="3521"/>
                    </a:lnTo>
                    <a:lnTo>
                      <a:pt x="1182" y="3505"/>
                    </a:lnTo>
                    <a:lnTo>
                      <a:pt x="1166" y="3487"/>
                    </a:lnTo>
                    <a:lnTo>
                      <a:pt x="1158" y="3465"/>
                    </a:lnTo>
                    <a:lnTo>
                      <a:pt x="1154" y="3440"/>
                    </a:lnTo>
                    <a:lnTo>
                      <a:pt x="1154" y="2745"/>
                    </a:lnTo>
                    <a:lnTo>
                      <a:pt x="1154" y="2734"/>
                    </a:lnTo>
                    <a:lnTo>
                      <a:pt x="1155" y="2717"/>
                    </a:lnTo>
                    <a:lnTo>
                      <a:pt x="1158" y="2698"/>
                    </a:lnTo>
                    <a:lnTo>
                      <a:pt x="1161" y="2678"/>
                    </a:lnTo>
                    <a:lnTo>
                      <a:pt x="1164" y="2662"/>
                    </a:lnTo>
                    <a:lnTo>
                      <a:pt x="1167" y="2652"/>
                    </a:lnTo>
                    <a:lnTo>
                      <a:pt x="1169" y="2650"/>
                    </a:lnTo>
                    <a:lnTo>
                      <a:pt x="1172" y="2642"/>
                    </a:lnTo>
                    <a:lnTo>
                      <a:pt x="1177" y="2630"/>
                    </a:lnTo>
                    <a:lnTo>
                      <a:pt x="1185" y="2613"/>
                    </a:lnTo>
                    <a:lnTo>
                      <a:pt x="1194" y="2591"/>
                    </a:lnTo>
                    <a:lnTo>
                      <a:pt x="1203" y="2563"/>
                    </a:lnTo>
                    <a:lnTo>
                      <a:pt x="1215" y="2530"/>
                    </a:lnTo>
                    <a:lnTo>
                      <a:pt x="1109" y="2530"/>
                    </a:lnTo>
                    <a:lnTo>
                      <a:pt x="1090" y="2528"/>
                    </a:lnTo>
                    <a:lnTo>
                      <a:pt x="1075" y="2520"/>
                    </a:lnTo>
                    <a:lnTo>
                      <a:pt x="1062" y="2508"/>
                    </a:lnTo>
                    <a:lnTo>
                      <a:pt x="1052" y="2494"/>
                    </a:lnTo>
                    <a:lnTo>
                      <a:pt x="1046" y="2477"/>
                    </a:lnTo>
                    <a:lnTo>
                      <a:pt x="1042" y="2458"/>
                    </a:lnTo>
                    <a:lnTo>
                      <a:pt x="1043" y="2438"/>
                    </a:lnTo>
                    <a:lnTo>
                      <a:pt x="1048" y="2419"/>
                    </a:lnTo>
                    <a:lnTo>
                      <a:pt x="1079" y="2326"/>
                    </a:lnTo>
                    <a:lnTo>
                      <a:pt x="1091" y="2302"/>
                    </a:lnTo>
                    <a:lnTo>
                      <a:pt x="1108" y="2279"/>
                    </a:lnTo>
                    <a:lnTo>
                      <a:pt x="1129" y="2261"/>
                    </a:lnTo>
                    <a:lnTo>
                      <a:pt x="1152" y="2246"/>
                    </a:lnTo>
                    <a:lnTo>
                      <a:pt x="1178" y="2237"/>
                    </a:lnTo>
                    <a:lnTo>
                      <a:pt x="1203" y="2233"/>
                    </a:lnTo>
                    <a:lnTo>
                      <a:pt x="1310" y="2233"/>
                    </a:lnTo>
                    <a:lnTo>
                      <a:pt x="1327" y="2184"/>
                    </a:lnTo>
                    <a:lnTo>
                      <a:pt x="1345" y="2137"/>
                    </a:lnTo>
                    <a:lnTo>
                      <a:pt x="1361" y="2092"/>
                    </a:lnTo>
                    <a:lnTo>
                      <a:pt x="1377" y="2048"/>
                    </a:lnTo>
                    <a:lnTo>
                      <a:pt x="1394" y="2006"/>
                    </a:lnTo>
                    <a:lnTo>
                      <a:pt x="1408" y="1968"/>
                    </a:lnTo>
                    <a:lnTo>
                      <a:pt x="1422" y="1933"/>
                    </a:lnTo>
                    <a:lnTo>
                      <a:pt x="1435" y="1903"/>
                    </a:lnTo>
                    <a:lnTo>
                      <a:pt x="1446" y="1876"/>
                    </a:lnTo>
                    <a:lnTo>
                      <a:pt x="1456" y="1853"/>
                    </a:lnTo>
                    <a:lnTo>
                      <a:pt x="1463" y="1835"/>
                    </a:lnTo>
                    <a:lnTo>
                      <a:pt x="1469" y="1823"/>
                    </a:lnTo>
                    <a:lnTo>
                      <a:pt x="1484" y="1799"/>
                    </a:lnTo>
                    <a:lnTo>
                      <a:pt x="1503" y="1780"/>
                    </a:lnTo>
                    <a:lnTo>
                      <a:pt x="1523" y="1761"/>
                    </a:lnTo>
                    <a:lnTo>
                      <a:pt x="1546" y="1747"/>
                    </a:lnTo>
                    <a:lnTo>
                      <a:pt x="1570" y="1734"/>
                    </a:lnTo>
                    <a:lnTo>
                      <a:pt x="1596" y="1723"/>
                    </a:lnTo>
                    <a:lnTo>
                      <a:pt x="1622" y="1713"/>
                    </a:lnTo>
                    <a:lnTo>
                      <a:pt x="1649" y="1704"/>
                    </a:lnTo>
                    <a:lnTo>
                      <a:pt x="1676" y="1697"/>
                    </a:lnTo>
                    <a:lnTo>
                      <a:pt x="1702" y="1689"/>
                    </a:lnTo>
                    <a:lnTo>
                      <a:pt x="1726" y="1681"/>
                    </a:lnTo>
                    <a:lnTo>
                      <a:pt x="1727" y="1680"/>
                    </a:lnTo>
                    <a:lnTo>
                      <a:pt x="1732" y="1679"/>
                    </a:lnTo>
                    <a:lnTo>
                      <a:pt x="1740" y="1677"/>
                    </a:lnTo>
                    <a:lnTo>
                      <a:pt x="1752" y="1675"/>
                    </a:lnTo>
                    <a:lnTo>
                      <a:pt x="1767" y="1672"/>
                    </a:lnTo>
                    <a:lnTo>
                      <a:pt x="1787" y="1668"/>
                    </a:lnTo>
                    <a:lnTo>
                      <a:pt x="1810" y="1665"/>
                    </a:lnTo>
                    <a:lnTo>
                      <a:pt x="1840" y="1662"/>
                    </a:lnTo>
                    <a:lnTo>
                      <a:pt x="1874" y="1658"/>
                    </a:lnTo>
                    <a:lnTo>
                      <a:pt x="1912" y="1655"/>
                    </a:lnTo>
                    <a:lnTo>
                      <a:pt x="1956" y="1652"/>
                    </a:lnTo>
                    <a:lnTo>
                      <a:pt x="2005" y="1649"/>
                    </a:lnTo>
                    <a:lnTo>
                      <a:pt x="2061" y="1646"/>
                    </a:lnTo>
                    <a:lnTo>
                      <a:pt x="2123" y="1644"/>
                    </a:lnTo>
                    <a:lnTo>
                      <a:pt x="2190" y="1643"/>
                    </a:lnTo>
                    <a:lnTo>
                      <a:pt x="2265" y="1643"/>
                    </a:lnTo>
                    <a:close/>
                    <a:moveTo>
                      <a:pt x="3055" y="1055"/>
                    </a:moveTo>
                    <a:lnTo>
                      <a:pt x="3037" y="1056"/>
                    </a:lnTo>
                    <a:lnTo>
                      <a:pt x="3016" y="1062"/>
                    </a:lnTo>
                    <a:lnTo>
                      <a:pt x="2992" y="1068"/>
                    </a:lnTo>
                    <a:lnTo>
                      <a:pt x="2967" y="1077"/>
                    </a:lnTo>
                    <a:lnTo>
                      <a:pt x="2941" y="1088"/>
                    </a:lnTo>
                    <a:lnTo>
                      <a:pt x="2915" y="1099"/>
                    </a:lnTo>
                    <a:lnTo>
                      <a:pt x="2889" y="1111"/>
                    </a:lnTo>
                    <a:lnTo>
                      <a:pt x="2865" y="1123"/>
                    </a:lnTo>
                    <a:lnTo>
                      <a:pt x="2842" y="1134"/>
                    </a:lnTo>
                    <a:lnTo>
                      <a:pt x="2818" y="1145"/>
                    </a:lnTo>
                    <a:lnTo>
                      <a:pt x="2794" y="1157"/>
                    </a:lnTo>
                    <a:lnTo>
                      <a:pt x="2771" y="1168"/>
                    </a:lnTo>
                    <a:lnTo>
                      <a:pt x="2749" y="1180"/>
                    </a:lnTo>
                    <a:lnTo>
                      <a:pt x="2731" y="1192"/>
                    </a:lnTo>
                    <a:lnTo>
                      <a:pt x="2715" y="1206"/>
                    </a:lnTo>
                    <a:lnTo>
                      <a:pt x="2702" y="1221"/>
                    </a:lnTo>
                    <a:lnTo>
                      <a:pt x="2694" y="1237"/>
                    </a:lnTo>
                    <a:lnTo>
                      <a:pt x="2691" y="1255"/>
                    </a:lnTo>
                    <a:lnTo>
                      <a:pt x="2693" y="1274"/>
                    </a:lnTo>
                    <a:lnTo>
                      <a:pt x="2697" y="1290"/>
                    </a:lnTo>
                    <a:lnTo>
                      <a:pt x="2705" y="1304"/>
                    </a:lnTo>
                    <a:lnTo>
                      <a:pt x="2717" y="1315"/>
                    </a:lnTo>
                    <a:lnTo>
                      <a:pt x="2732" y="1322"/>
                    </a:lnTo>
                    <a:lnTo>
                      <a:pt x="2753" y="1329"/>
                    </a:lnTo>
                    <a:lnTo>
                      <a:pt x="2779" y="1332"/>
                    </a:lnTo>
                    <a:lnTo>
                      <a:pt x="2811" y="1333"/>
                    </a:lnTo>
                    <a:lnTo>
                      <a:pt x="2934" y="1333"/>
                    </a:lnTo>
                    <a:lnTo>
                      <a:pt x="2964" y="1333"/>
                    </a:lnTo>
                    <a:lnTo>
                      <a:pt x="2993" y="1331"/>
                    </a:lnTo>
                    <a:lnTo>
                      <a:pt x="3021" y="1329"/>
                    </a:lnTo>
                    <a:lnTo>
                      <a:pt x="3049" y="1325"/>
                    </a:lnTo>
                    <a:lnTo>
                      <a:pt x="3074" y="1319"/>
                    </a:lnTo>
                    <a:lnTo>
                      <a:pt x="3097" y="1312"/>
                    </a:lnTo>
                    <a:lnTo>
                      <a:pt x="3116" y="1303"/>
                    </a:lnTo>
                    <a:lnTo>
                      <a:pt x="3131" y="1291"/>
                    </a:lnTo>
                    <a:lnTo>
                      <a:pt x="3143" y="1277"/>
                    </a:lnTo>
                    <a:lnTo>
                      <a:pt x="3151" y="1260"/>
                    </a:lnTo>
                    <a:lnTo>
                      <a:pt x="3154" y="1241"/>
                    </a:lnTo>
                    <a:lnTo>
                      <a:pt x="3154" y="1148"/>
                    </a:lnTo>
                    <a:lnTo>
                      <a:pt x="3152" y="1124"/>
                    </a:lnTo>
                    <a:lnTo>
                      <a:pt x="3149" y="1104"/>
                    </a:lnTo>
                    <a:lnTo>
                      <a:pt x="3142" y="1088"/>
                    </a:lnTo>
                    <a:lnTo>
                      <a:pt x="3134" y="1077"/>
                    </a:lnTo>
                    <a:lnTo>
                      <a:pt x="3124" y="1068"/>
                    </a:lnTo>
                    <a:lnTo>
                      <a:pt x="3112" y="1062"/>
                    </a:lnTo>
                    <a:lnTo>
                      <a:pt x="3099" y="1058"/>
                    </a:lnTo>
                    <a:lnTo>
                      <a:pt x="3086" y="1056"/>
                    </a:lnTo>
                    <a:lnTo>
                      <a:pt x="3070" y="1055"/>
                    </a:lnTo>
                    <a:lnTo>
                      <a:pt x="3055" y="1055"/>
                    </a:lnTo>
                    <a:close/>
                    <a:moveTo>
                      <a:pt x="1222" y="770"/>
                    </a:moveTo>
                    <a:lnTo>
                      <a:pt x="1144" y="770"/>
                    </a:lnTo>
                    <a:lnTo>
                      <a:pt x="1072" y="773"/>
                    </a:lnTo>
                    <a:lnTo>
                      <a:pt x="1006" y="775"/>
                    </a:lnTo>
                    <a:lnTo>
                      <a:pt x="948" y="778"/>
                    </a:lnTo>
                    <a:lnTo>
                      <a:pt x="894" y="781"/>
                    </a:lnTo>
                    <a:lnTo>
                      <a:pt x="846" y="786"/>
                    </a:lnTo>
                    <a:lnTo>
                      <a:pt x="803" y="791"/>
                    </a:lnTo>
                    <a:lnTo>
                      <a:pt x="765" y="797"/>
                    </a:lnTo>
                    <a:lnTo>
                      <a:pt x="731" y="803"/>
                    </a:lnTo>
                    <a:lnTo>
                      <a:pt x="703" y="810"/>
                    </a:lnTo>
                    <a:lnTo>
                      <a:pt x="677" y="816"/>
                    </a:lnTo>
                    <a:lnTo>
                      <a:pt x="655" y="823"/>
                    </a:lnTo>
                    <a:lnTo>
                      <a:pt x="638" y="830"/>
                    </a:lnTo>
                    <a:lnTo>
                      <a:pt x="622" y="837"/>
                    </a:lnTo>
                    <a:lnTo>
                      <a:pt x="609" y="845"/>
                    </a:lnTo>
                    <a:lnTo>
                      <a:pt x="600" y="851"/>
                    </a:lnTo>
                    <a:lnTo>
                      <a:pt x="591" y="858"/>
                    </a:lnTo>
                    <a:lnTo>
                      <a:pt x="585" y="864"/>
                    </a:lnTo>
                    <a:lnTo>
                      <a:pt x="580" y="871"/>
                    </a:lnTo>
                    <a:lnTo>
                      <a:pt x="577" y="877"/>
                    </a:lnTo>
                    <a:lnTo>
                      <a:pt x="574" y="882"/>
                    </a:lnTo>
                    <a:lnTo>
                      <a:pt x="572" y="887"/>
                    </a:lnTo>
                    <a:lnTo>
                      <a:pt x="570" y="892"/>
                    </a:lnTo>
                    <a:lnTo>
                      <a:pt x="565" y="904"/>
                    </a:lnTo>
                    <a:lnTo>
                      <a:pt x="557" y="920"/>
                    </a:lnTo>
                    <a:lnTo>
                      <a:pt x="546" y="940"/>
                    </a:lnTo>
                    <a:lnTo>
                      <a:pt x="534" y="962"/>
                    </a:lnTo>
                    <a:lnTo>
                      <a:pt x="521" y="992"/>
                    </a:lnTo>
                    <a:lnTo>
                      <a:pt x="506" y="1025"/>
                    </a:lnTo>
                    <a:lnTo>
                      <a:pt x="490" y="1064"/>
                    </a:lnTo>
                    <a:lnTo>
                      <a:pt x="472" y="1110"/>
                    </a:lnTo>
                    <a:lnTo>
                      <a:pt x="455" y="1162"/>
                    </a:lnTo>
                    <a:lnTo>
                      <a:pt x="437" y="1221"/>
                    </a:lnTo>
                    <a:lnTo>
                      <a:pt x="419" y="1288"/>
                    </a:lnTo>
                    <a:lnTo>
                      <a:pt x="422" y="1289"/>
                    </a:lnTo>
                    <a:lnTo>
                      <a:pt x="432" y="1291"/>
                    </a:lnTo>
                    <a:lnTo>
                      <a:pt x="447" y="1295"/>
                    </a:lnTo>
                    <a:lnTo>
                      <a:pt x="469" y="1301"/>
                    </a:lnTo>
                    <a:lnTo>
                      <a:pt x="497" y="1307"/>
                    </a:lnTo>
                    <a:lnTo>
                      <a:pt x="532" y="1315"/>
                    </a:lnTo>
                    <a:lnTo>
                      <a:pt x="572" y="1322"/>
                    </a:lnTo>
                    <a:lnTo>
                      <a:pt x="620" y="1330"/>
                    </a:lnTo>
                    <a:lnTo>
                      <a:pt x="673" y="1339"/>
                    </a:lnTo>
                    <a:lnTo>
                      <a:pt x="732" y="1346"/>
                    </a:lnTo>
                    <a:lnTo>
                      <a:pt x="799" y="1354"/>
                    </a:lnTo>
                    <a:lnTo>
                      <a:pt x="870" y="1361"/>
                    </a:lnTo>
                    <a:lnTo>
                      <a:pt x="949" y="1366"/>
                    </a:lnTo>
                    <a:lnTo>
                      <a:pt x="1034" y="1370"/>
                    </a:lnTo>
                    <a:lnTo>
                      <a:pt x="1125" y="1373"/>
                    </a:lnTo>
                    <a:lnTo>
                      <a:pt x="1222" y="1374"/>
                    </a:lnTo>
                    <a:lnTo>
                      <a:pt x="1320" y="1373"/>
                    </a:lnTo>
                    <a:lnTo>
                      <a:pt x="1411" y="1370"/>
                    </a:lnTo>
                    <a:lnTo>
                      <a:pt x="1495" y="1366"/>
                    </a:lnTo>
                    <a:lnTo>
                      <a:pt x="1573" y="1361"/>
                    </a:lnTo>
                    <a:lnTo>
                      <a:pt x="1646" y="1354"/>
                    </a:lnTo>
                    <a:lnTo>
                      <a:pt x="1711" y="1346"/>
                    </a:lnTo>
                    <a:lnTo>
                      <a:pt x="1771" y="1339"/>
                    </a:lnTo>
                    <a:lnTo>
                      <a:pt x="1824" y="1330"/>
                    </a:lnTo>
                    <a:lnTo>
                      <a:pt x="1871" y="1322"/>
                    </a:lnTo>
                    <a:lnTo>
                      <a:pt x="1912" y="1315"/>
                    </a:lnTo>
                    <a:lnTo>
                      <a:pt x="1945" y="1307"/>
                    </a:lnTo>
                    <a:lnTo>
                      <a:pt x="1974" y="1301"/>
                    </a:lnTo>
                    <a:lnTo>
                      <a:pt x="1995" y="1295"/>
                    </a:lnTo>
                    <a:lnTo>
                      <a:pt x="2011" y="1291"/>
                    </a:lnTo>
                    <a:lnTo>
                      <a:pt x="2020" y="1289"/>
                    </a:lnTo>
                    <a:lnTo>
                      <a:pt x="2024" y="1288"/>
                    </a:lnTo>
                    <a:lnTo>
                      <a:pt x="2005" y="1220"/>
                    </a:lnTo>
                    <a:lnTo>
                      <a:pt x="1986" y="1159"/>
                    </a:lnTo>
                    <a:lnTo>
                      <a:pt x="1966" y="1104"/>
                    </a:lnTo>
                    <a:lnTo>
                      <a:pt x="1948" y="1055"/>
                    </a:lnTo>
                    <a:lnTo>
                      <a:pt x="1929" y="1013"/>
                    </a:lnTo>
                    <a:lnTo>
                      <a:pt x="1912" y="976"/>
                    </a:lnTo>
                    <a:lnTo>
                      <a:pt x="1898" y="944"/>
                    </a:lnTo>
                    <a:lnTo>
                      <a:pt x="1884" y="917"/>
                    </a:lnTo>
                    <a:lnTo>
                      <a:pt x="1874" y="895"/>
                    </a:lnTo>
                    <a:lnTo>
                      <a:pt x="1866" y="876"/>
                    </a:lnTo>
                    <a:lnTo>
                      <a:pt x="1866" y="875"/>
                    </a:lnTo>
                    <a:lnTo>
                      <a:pt x="1865" y="873"/>
                    </a:lnTo>
                    <a:lnTo>
                      <a:pt x="1864" y="871"/>
                    </a:lnTo>
                    <a:lnTo>
                      <a:pt x="1861" y="866"/>
                    </a:lnTo>
                    <a:lnTo>
                      <a:pt x="1857" y="862"/>
                    </a:lnTo>
                    <a:lnTo>
                      <a:pt x="1852" y="858"/>
                    </a:lnTo>
                    <a:lnTo>
                      <a:pt x="1844" y="852"/>
                    </a:lnTo>
                    <a:lnTo>
                      <a:pt x="1834" y="846"/>
                    </a:lnTo>
                    <a:lnTo>
                      <a:pt x="1822" y="839"/>
                    </a:lnTo>
                    <a:lnTo>
                      <a:pt x="1807" y="833"/>
                    </a:lnTo>
                    <a:lnTo>
                      <a:pt x="1789" y="826"/>
                    </a:lnTo>
                    <a:lnTo>
                      <a:pt x="1768" y="820"/>
                    </a:lnTo>
                    <a:lnTo>
                      <a:pt x="1743" y="812"/>
                    </a:lnTo>
                    <a:lnTo>
                      <a:pt x="1714" y="805"/>
                    </a:lnTo>
                    <a:lnTo>
                      <a:pt x="1680" y="800"/>
                    </a:lnTo>
                    <a:lnTo>
                      <a:pt x="1642" y="793"/>
                    </a:lnTo>
                    <a:lnTo>
                      <a:pt x="1599" y="788"/>
                    </a:lnTo>
                    <a:lnTo>
                      <a:pt x="1550" y="782"/>
                    </a:lnTo>
                    <a:lnTo>
                      <a:pt x="1497" y="779"/>
                    </a:lnTo>
                    <a:lnTo>
                      <a:pt x="1438" y="775"/>
                    </a:lnTo>
                    <a:lnTo>
                      <a:pt x="1372" y="773"/>
                    </a:lnTo>
                    <a:lnTo>
                      <a:pt x="1300" y="770"/>
                    </a:lnTo>
                    <a:lnTo>
                      <a:pt x="1222" y="770"/>
                    </a:lnTo>
                    <a:close/>
                    <a:moveTo>
                      <a:pt x="1222" y="597"/>
                    </a:moveTo>
                    <a:lnTo>
                      <a:pt x="1297" y="598"/>
                    </a:lnTo>
                    <a:lnTo>
                      <a:pt x="1364" y="599"/>
                    </a:lnTo>
                    <a:lnTo>
                      <a:pt x="1426" y="601"/>
                    </a:lnTo>
                    <a:lnTo>
                      <a:pt x="1482" y="604"/>
                    </a:lnTo>
                    <a:lnTo>
                      <a:pt x="1531" y="607"/>
                    </a:lnTo>
                    <a:lnTo>
                      <a:pt x="1575" y="610"/>
                    </a:lnTo>
                    <a:lnTo>
                      <a:pt x="1614" y="613"/>
                    </a:lnTo>
                    <a:lnTo>
                      <a:pt x="1647" y="617"/>
                    </a:lnTo>
                    <a:lnTo>
                      <a:pt x="1676" y="620"/>
                    </a:lnTo>
                    <a:lnTo>
                      <a:pt x="1701" y="623"/>
                    </a:lnTo>
                    <a:lnTo>
                      <a:pt x="1720" y="626"/>
                    </a:lnTo>
                    <a:lnTo>
                      <a:pt x="1735" y="630"/>
                    </a:lnTo>
                    <a:lnTo>
                      <a:pt x="1747" y="632"/>
                    </a:lnTo>
                    <a:lnTo>
                      <a:pt x="1755" y="634"/>
                    </a:lnTo>
                    <a:lnTo>
                      <a:pt x="1759" y="635"/>
                    </a:lnTo>
                    <a:lnTo>
                      <a:pt x="1762" y="636"/>
                    </a:lnTo>
                    <a:lnTo>
                      <a:pt x="1783" y="642"/>
                    </a:lnTo>
                    <a:lnTo>
                      <a:pt x="1807" y="647"/>
                    </a:lnTo>
                    <a:lnTo>
                      <a:pt x="1833" y="655"/>
                    </a:lnTo>
                    <a:lnTo>
                      <a:pt x="1859" y="662"/>
                    </a:lnTo>
                    <a:lnTo>
                      <a:pt x="1887" y="671"/>
                    </a:lnTo>
                    <a:lnTo>
                      <a:pt x="1913" y="682"/>
                    </a:lnTo>
                    <a:lnTo>
                      <a:pt x="1938" y="695"/>
                    </a:lnTo>
                    <a:lnTo>
                      <a:pt x="1962" y="710"/>
                    </a:lnTo>
                    <a:lnTo>
                      <a:pt x="1982" y="728"/>
                    </a:lnTo>
                    <a:lnTo>
                      <a:pt x="2000" y="750"/>
                    </a:lnTo>
                    <a:lnTo>
                      <a:pt x="2014" y="774"/>
                    </a:lnTo>
                    <a:lnTo>
                      <a:pt x="2020" y="791"/>
                    </a:lnTo>
                    <a:lnTo>
                      <a:pt x="2030" y="813"/>
                    </a:lnTo>
                    <a:lnTo>
                      <a:pt x="2042" y="841"/>
                    </a:lnTo>
                    <a:lnTo>
                      <a:pt x="2055" y="873"/>
                    </a:lnTo>
                    <a:lnTo>
                      <a:pt x="2069" y="909"/>
                    </a:lnTo>
                    <a:lnTo>
                      <a:pt x="2085" y="949"/>
                    </a:lnTo>
                    <a:lnTo>
                      <a:pt x="2102" y="992"/>
                    </a:lnTo>
                    <a:lnTo>
                      <a:pt x="2119" y="1038"/>
                    </a:lnTo>
                    <a:lnTo>
                      <a:pt x="2137" y="1087"/>
                    </a:lnTo>
                    <a:lnTo>
                      <a:pt x="2155" y="1137"/>
                    </a:lnTo>
                    <a:lnTo>
                      <a:pt x="2174" y="1188"/>
                    </a:lnTo>
                    <a:lnTo>
                      <a:pt x="2282" y="1188"/>
                    </a:lnTo>
                    <a:lnTo>
                      <a:pt x="2308" y="1192"/>
                    </a:lnTo>
                    <a:lnTo>
                      <a:pt x="2333" y="1201"/>
                    </a:lnTo>
                    <a:lnTo>
                      <a:pt x="2357" y="1216"/>
                    </a:lnTo>
                    <a:lnTo>
                      <a:pt x="2377" y="1234"/>
                    </a:lnTo>
                    <a:lnTo>
                      <a:pt x="2395" y="1256"/>
                    </a:lnTo>
                    <a:lnTo>
                      <a:pt x="2406" y="1281"/>
                    </a:lnTo>
                    <a:lnTo>
                      <a:pt x="2438" y="1374"/>
                    </a:lnTo>
                    <a:lnTo>
                      <a:pt x="2443" y="1393"/>
                    </a:lnTo>
                    <a:lnTo>
                      <a:pt x="2443" y="1413"/>
                    </a:lnTo>
                    <a:lnTo>
                      <a:pt x="2439" y="1432"/>
                    </a:lnTo>
                    <a:lnTo>
                      <a:pt x="2433" y="1449"/>
                    </a:lnTo>
                    <a:lnTo>
                      <a:pt x="2423" y="1463"/>
                    </a:lnTo>
                    <a:lnTo>
                      <a:pt x="2410" y="1475"/>
                    </a:lnTo>
                    <a:lnTo>
                      <a:pt x="2395" y="1482"/>
                    </a:lnTo>
                    <a:lnTo>
                      <a:pt x="2377" y="1485"/>
                    </a:lnTo>
                    <a:lnTo>
                      <a:pt x="2271" y="1485"/>
                    </a:lnTo>
                    <a:lnTo>
                      <a:pt x="2272" y="1488"/>
                    </a:lnTo>
                    <a:lnTo>
                      <a:pt x="2273" y="1490"/>
                    </a:lnTo>
                    <a:lnTo>
                      <a:pt x="2274" y="1494"/>
                    </a:lnTo>
                    <a:lnTo>
                      <a:pt x="2270" y="1494"/>
                    </a:lnTo>
                    <a:lnTo>
                      <a:pt x="2265" y="1494"/>
                    </a:lnTo>
                    <a:lnTo>
                      <a:pt x="2185" y="1494"/>
                    </a:lnTo>
                    <a:lnTo>
                      <a:pt x="2113" y="1495"/>
                    </a:lnTo>
                    <a:lnTo>
                      <a:pt x="2047" y="1497"/>
                    </a:lnTo>
                    <a:lnTo>
                      <a:pt x="1988" y="1500"/>
                    </a:lnTo>
                    <a:lnTo>
                      <a:pt x="1935" y="1504"/>
                    </a:lnTo>
                    <a:lnTo>
                      <a:pt x="1887" y="1507"/>
                    </a:lnTo>
                    <a:lnTo>
                      <a:pt x="1845" y="1511"/>
                    </a:lnTo>
                    <a:lnTo>
                      <a:pt x="1808" y="1516"/>
                    </a:lnTo>
                    <a:lnTo>
                      <a:pt x="1777" y="1520"/>
                    </a:lnTo>
                    <a:lnTo>
                      <a:pt x="1751" y="1523"/>
                    </a:lnTo>
                    <a:lnTo>
                      <a:pt x="1728" y="1528"/>
                    </a:lnTo>
                    <a:lnTo>
                      <a:pt x="1710" y="1531"/>
                    </a:lnTo>
                    <a:lnTo>
                      <a:pt x="1696" y="1534"/>
                    </a:lnTo>
                    <a:lnTo>
                      <a:pt x="1685" y="1537"/>
                    </a:lnTo>
                    <a:lnTo>
                      <a:pt x="1678" y="1540"/>
                    </a:lnTo>
                    <a:lnTo>
                      <a:pt x="1634" y="1553"/>
                    </a:lnTo>
                    <a:lnTo>
                      <a:pt x="1608" y="1561"/>
                    </a:lnTo>
                    <a:lnTo>
                      <a:pt x="1581" y="1570"/>
                    </a:lnTo>
                    <a:lnTo>
                      <a:pt x="1552" y="1580"/>
                    </a:lnTo>
                    <a:lnTo>
                      <a:pt x="1522" y="1592"/>
                    </a:lnTo>
                    <a:lnTo>
                      <a:pt x="1492" y="1606"/>
                    </a:lnTo>
                    <a:lnTo>
                      <a:pt x="1462" y="1622"/>
                    </a:lnTo>
                    <a:lnTo>
                      <a:pt x="1434" y="1642"/>
                    </a:lnTo>
                    <a:lnTo>
                      <a:pt x="1406" y="1665"/>
                    </a:lnTo>
                    <a:lnTo>
                      <a:pt x="1381" y="1691"/>
                    </a:lnTo>
                    <a:lnTo>
                      <a:pt x="1357" y="1721"/>
                    </a:lnTo>
                    <a:lnTo>
                      <a:pt x="1337" y="1756"/>
                    </a:lnTo>
                    <a:lnTo>
                      <a:pt x="1330" y="1771"/>
                    </a:lnTo>
                    <a:lnTo>
                      <a:pt x="1320" y="1792"/>
                    </a:lnTo>
                    <a:lnTo>
                      <a:pt x="1309" y="1817"/>
                    </a:lnTo>
                    <a:lnTo>
                      <a:pt x="1297" y="1846"/>
                    </a:lnTo>
                    <a:lnTo>
                      <a:pt x="1284" y="1879"/>
                    </a:lnTo>
                    <a:lnTo>
                      <a:pt x="1270" y="1915"/>
                    </a:lnTo>
                    <a:lnTo>
                      <a:pt x="1255" y="1954"/>
                    </a:lnTo>
                    <a:lnTo>
                      <a:pt x="1238" y="1996"/>
                    </a:lnTo>
                    <a:lnTo>
                      <a:pt x="1222" y="2039"/>
                    </a:lnTo>
                    <a:lnTo>
                      <a:pt x="1206" y="2084"/>
                    </a:lnTo>
                    <a:lnTo>
                      <a:pt x="1203" y="2084"/>
                    </a:lnTo>
                    <a:lnTo>
                      <a:pt x="1163" y="2087"/>
                    </a:lnTo>
                    <a:lnTo>
                      <a:pt x="1123" y="2098"/>
                    </a:lnTo>
                    <a:lnTo>
                      <a:pt x="1085" y="2113"/>
                    </a:lnTo>
                    <a:lnTo>
                      <a:pt x="1049" y="2135"/>
                    </a:lnTo>
                    <a:lnTo>
                      <a:pt x="1016" y="2161"/>
                    </a:lnTo>
                    <a:lnTo>
                      <a:pt x="988" y="2192"/>
                    </a:lnTo>
                    <a:lnTo>
                      <a:pt x="964" y="2227"/>
                    </a:lnTo>
                    <a:lnTo>
                      <a:pt x="946" y="2265"/>
                    </a:lnTo>
                    <a:lnTo>
                      <a:pt x="554" y="2265"/>
                    </a:lnTo>
                    <a:lnTo>
                      <a:pt x="554" y="2395"/>
                    </a:lnTo>
                    <a:lnTo>
                      <a:pt x="551" y="2420"/>
                    </a:lnTo>
                    <a:lnTo>
                      <a:pt x="541" y="2442"/>
                    </a:lnTo>
                    <a:lnTo>
                      <a:pt x="527" y="2460"/>
                    </a:lnTo>
                    <a:lnTo>
                      <a:pt x="508" y="2474"/>
                    </a:lnTo>
                    <a:lnTo>
                      <a:pt x="486" y="2484"/>
                    </a:lnTo>
                    <a:lnTo>
                      <a:pt x="461" y="2488"/>
                    </a:lnTo>
                    <a:lnTo>
                      <a:pt x="203" y="2488"/>
                    </a:lnTo>
                    <a:lnTo>
                      <a:pt x="180" y="2484"/>
                    </a:lnTo>
                    <a:lnTo>
                      <a:pt x="158" y="2476"/>
                    </a:lnTo>
                    <a:lnTo>
                      <a:pt x="138" y="2460"/>
                    </a:lnTo>
                    <a:lnTo>
                      <a:pt x="124" y="2442"/>
                    </a:lnTo>
                    <a:lnTo>
                      <a:pt x="115" y="2420"/>
                    </a:lnTo>
                    <a:lnTo>
                      <a:pt x="112" y="2395"/>
                    </a:lnTo>
                    <a:lnTo>
                      <a:pt x="112" y="1700"/>
                    </a:lnTo>
                    <a:lnTo>
                      <a:pt x="112" y="1688"/>
                    </a:lnTo>
                    <a:lnTo>
                      <a:pt x="113" y="1672"/>
                    </a:lnTo>
                    <a:lnTo>
                      <a:pt x="115" y="1652"/>
                    </a:lnTo>
                    <a:lnTo>
                      <a:pt x="118" y="1633"/>
                    </a:lnTo>
                    <a:lnTo>
                      <a:pt x="122" y="1617"/>
                    </a:lnTo>
                    <a:lnTo>
                      <a:pt x="125" y="1607"/>
                    </a:lnTo>
                    <a:lnTo>
                      <a:pt x="126" y="1605"/>
                    </a:lnTo>
                    <a:lnTo>
                      <a:pt x="129" y="1597"/>
                    </a:lnTo>
                    <a:lnTo>
                      <a:pt x="135" y="1585"/>
                    </a:lnTo>
                    <a:lnTo>
                      <a:pt x="143" y="1568"/>
                    </a:lnTo>
                    <a:lnTo>
                      <a:pt x="151" y="1546"/>
                    </a:lnTo>
                    <a:lnTo>
                      <a:pt x="161" y="1518"/>
                    </a:lnTo>
                    <a:lnTo>
                      <a:pt x="173" y="1485"/>
                    </a:lnTo>
                    <a:lnTo>
                      <a:pt x="66" y="1485"/>
                    </a:lnTo>
                    <a:lnTo>
                      <a:pt x="48" y="1483"/>
                    </a:lnTo>
                    <a:lnTo>
                      <a:pt x="33" y="1475"/>
                    </a:lnTo>
                    <a:lnTo>
                      <a:pt x="20" y="1463"/>
                    </a:lnTo>
                    <a:lnTo>
                      <a:pt x="10" y="1449"/>
                    </a:lnTo>
                    <a:lnTo>
                      <a:pt x="3" y="1432"/>
                    </a:lnTo>
                    <a:lnTo>
                      <a:pt x="0" y="1413"/>
                    </a:lnTo>
                    <a:lnTo>
                      <a:pt x="0" y="1393"/>
                    </a:lnTo>
                    <a:lnTo>
                      <a:pt x="5" y="1374"/>
                    </a:lnTo>
                    <a:lnTo>
                      <a:pt x="37" y="1281"/>
                    </a:lnTo>
                    <a:lnTo>
                      <a:pt x="49" y="1256"/>
                    </a:lnTo>
                    <a:lnTo>
                      <a:pt x="65" y="1234"/>
                    </a:lnTo>
                    <a:lnTo>
                      <a:pt x="86" y="1216"/>
                    </a:lnTo>
                    <a:lnTo>
                      <a:pt x="110" y="1201"/>
                    </a:lnTo>
                    <a:lnTo>
                      <a:pt x="135" y="1192"/>
                    </a:lnTo>
                    <a:lnTo>
                      <a:pt x="161" y="1188"/>
                    </a:lnTo>
                    <a:lnTo>
                      <a:pt x="268" y="1188"/>
                    </a:lnTo>
                    <a:lnTo>
                      <a:pt x="285" y="1139"/>
                    </a:lnTo>
                    <a:lnTo>
                      <a:pt x="302" y="1092"/>
                    </a:lnTo>
                    <a:lnTo>
                      <a:pt x="319" y="1046"/>
                    </a:lnTo>
                    <a:lnTo>
                      <a:pt x="335" y="1003"/>
                    </a:lnTo>
                    <a:lnTo>
                      <a:pt x="351" y="961"/>
                    </a:lnTo>
                    <a:lnTo>
                      <a:pt x="366" y="923"/>
                    </a:lnTo>
                    <a:lnTo>
                      <a:pt x="380" y="888"/>
                    </a:lnTo>
                    <a:lnTo>
                      <a:pt x="392" y="857"/>
                    </a:lnTo>
                    <a:lnTo>
                      <a:pt x="404" y="830"/>
                    </a:lnTo>
                    <a:lnTo>
                      <a:pt x="413" y="808"/>
                    </a:lnTo>
                    <a:lnTo>
                      <a:pt x="421" y="790"/>
                    </a:lnTo>
                    <a:lnTo>
                      <a:pt x="427" y="778"/>
                    </a:lnTo>
                    <a:lnTo>
                      <a:pt x="442" y="754"/>
                    </a:lnTo>
                    <a:lnTo>
                      <a:pt x="459" y="733"/>
                    </a:lnTo>
                    <a:lnTo>
                      <a:pt x="480" y="716"/>
                    </a:lnTo>
                    <a:lnTo>
                      <a:pt x="503" y="702"/>
                    </a:lnTo>
                    <a:lnTo>
                      <a:pt x="528" y="689"/>
                    </a:lnTo>
                    <a:lnTo>
                      <a:pt x="553" y="678"/>
                    </a:lnTo>
                    <a:lnTo>
                      <a:pt x="580" y="668"/>
                    </a:lnTo>
                    <a:lnTo>
                      <a:pt x="606" y="659"/>
                    </a:lnTo>
                    <a:lnTo>
                      <a:pt x="633" y="652"/>
                    </a:lnTo>
                    <a:lnTo>
                      <a:pt x="658" y="644"/>
                    </a:lnTo>
                    <a:lnTo>
                      <a:pt x="683" y="636"/>
                    </a:lnTo>
                    <a:lnTo>
                      <a:pt x="684" y="635"/>
                    </a:lnTo>
                    <a:lnTo>
                      <a:pt x="690" y="634"/>
                    </a:lnTo>
                    <a:lnTo>
                      <a:pt x="697" y="632"/>
                    </a:lnTo>
                    <a:lnTo>
                      <a:pt x="709" y="630"/>
                    </a:lnTo>
                    <a:lnTo>
                      <a:pt x="725" y="626"/>
                    </a:lnTo>
                    <a:lnTo>
                      <a:pt x="744" y="623"/>
                    </a:lnTo>
                    <a:lnTo>
                      <a:pt x="768" y="620"/>
                    </a:lnTo>
                    <a:lnTo>
                      <a:pt x="798" y="617"/>
                    </a:lnTo>
                    <a:lnTo>
                      <a:pt x="830" y="613"/>
                    </a:lnTo>
                    <a:lnTo>
                      <a:pt x="869" y="610"/>
                    </a:lnTo>
                    <a:lnTo>
                      <a:pt x="913" y="607"/>
                    </a:lnTo>
                    <a:lnTo>
                      <a:pt x="963" y="604"/>
                    </a:lnTo>
                    <a:lnTo>
                      <a:pt x="1018" y="601"/>
                    </a:lnTo>
                    <a:lnTo>
                      <a:pt x="1080" y="599"/>
                    </a:lnTo>
                    <a:lnTo>
                      <a:pt x="1148" y="598"/>
                    </a:lnTo>
                    <a:lnTo>
                      <a:pt x="1222" y="597"/>
                    </a:lnTo>
                    <a:close/>
                    <a:moveTo>
                      <a:pt x="2264" y="0"/>
                    </a:moveTo>
                    <a:lnTo>
                      <a:pt x="2265" y="0"/>
                    </a:lnTo>
                    <a:lnTo>
                      <a:pt x="2339" y="0"/>
                    </a:lnTo>
                    <a:lnTo>
                      <a:pt x="2407" y="1"/>
                    </a:lnTo>
                    <a:lnTo>
                      <a:pt x="2469" y="4"/>
                    </a:lnTo>
                    <a:lnTo>
                      <a:pt x="2524" y="6"/>
                    </a:lnTo>
                    <a:lnTo>
                      <a:pt x="2573" y="9"/>
                    </a:lnTo>
                    <a:lnTo>
                      <a:pt x="2618" y="12"/>
                    </a:lnTo>
                    <a:lnTo>
                      <a:pt x="2656" y="16"/>
                    </a:lnTo>
                    <a:lnTo>
                      <a:pt x="2690" y="19"/>
                    </a:lnTo>
                    <a:lnTo>
                      <a:pt x="2719" y="23"/>
                    </a:lnTo>
                    <a:lnTo>
                      <a:pt x="2743" y="26"/>
                    </a:lnTo>
                    <a:lnTo>
                      <a:pt x="2763" y="30"/>
                    </a:lnTo>
                    <a:lnTo>
                      <a:pt x="2778" y="32"/>
                    </a:lnTo>
                    <a:lnTo>
                      <a:pt x="2790" y="35"/>
                    </a:lnTo>
                    <a:lnTo>
                      <a:pt x="2797" y="36"/>
                    </a:lnTo>
                    <a:lnTo>
                      <a:pt x="2803" y="37"/>
                    </a:lnTo>
                    <a:lnTo>
                      <a:pt x="2804" y="38"/>
                    </a:lnTo>
                    <a:lnTo>
                      <a:pt x="2826" y="44"/>
                    </a:lnTo>
                    <a:lnTo>
                      <a:pt x="2850" y="50"/>
                    </a:lnTo>
                    <a:lnTo>
                      <a:pt x="2876" y="57"/>
                    </a:lnTo>
                    <a:lnTo>
                      <a:pt x="2902" y="65"/>
                    </a:lnTo>
                    <a:lnTo>
                      <a:pt x="2929" y="74"/>
                    </a:lnTo>
                    <a:lnTo>
                      <a:pt x="2955" y="84"/>
                    </a:lnTo>
                    <a:lnTo>
                      <a:pt x="2980" y="97"/>
                    </a:lnTo>
                    <a:lnTo>
                      <a:pt x="3004" y="113"/>
                    </a:lnTo>
                    <a:lnTo>
                      <a:pt x="3025" y="131"/>
                    </a:lnTo>
                    <a:lnTo>
                      <a:pt x="3042" y="152"/>
                    </a:lnTo>
                    <a:lnTo>
                      <a:pt x="3056" y="176"/>
                    </a:lnTo>
                    <a:lnTo>
                      <a:pt x="3063" y="193"/>
                    </a:lnTo>
                    <a:lnTo>
                      <a:pt x="3073" y="216"/>
                    </a:lnTo>
                    <a:lnTo>
                      <a:pt x="3085" y="244"/>
                    </a:lnTo>
                    <a:lnTo>
                      <a:pt x="3098" y="275"/>
                    </a:lnTo>
                    <a:lnTo>
                      <a:pt x="3112" y="312"/>
                    </a:lnTo>
                    <a:lnTo>
                      <a:pt x="3127" y="352"/>
                    </a:lnTo>
                    <a:lnTo>
                      <a:pt x="3144" y="395"/>
                    </a:lnTo>
                    <a:lnTo>
                      <a:pt x="3162" y="441"/>
                    </a:lnTo>
                    <a:lnTo>
                      <a:pt x="3179" y="489"/>
                    </a:lnTo>
                    <a:lnTo>
                      <a:pt x="3198" y="539"/>
                    </a:lnTo>
                    <a:lnTo>
                      <a:pt x="3216" y="590"/>
                    </a:lnTo>
                    <a:lnTo>
                      <a:pt x="3324" y="590"/>
                    </a:lnTo>
                    <a:lnTo>
                      <a:pt x="3350" y="594"/>
                    </a:lnTo>
                    <a:lnTo>
                      <a:pt x="3375" y="604"/>
                    </a:lnTo>
                    <a:lnTo>
                      <a:pt x="3399" y="618"/>
                    </a:lnTo>
                    <a:lnTo>
                      <a:pt x="3420" y="637"/>
                    </a:lnTo>
                    <a:lnTo>
                      <a:pt x="3437" y="659"/>
                    </a:lnTo>
                    <a:lnTo>
                      <a:pt x="3448" y="683"/>
                    </a:lnTo>
                    <a:lnTo>
                      <a:pt x="3481" y="776"/>
                    </a:lnTo>
                    <a:lnTo>
                      <a:pt x="3485" y="796"/>
                    </a:lnTo>
                    <a:lnTo>
                      <a:pt x="3485" y="815"/>
                    </a:lnTo>
                    <a:lnTo>
                      <a:pt x="3483" y="834"/>
                    </a:lnTo>
                    <a:lnTo>
                      <a:pt x="3475" y="851"/>
                    </a:lnTo>
                    <a:lnTo>
                      <a:pt x="3465" y="866"/>
                    </a:lnTo>
                    <a:lnTo>
                      <a:pt x="3453" y="877"/>
                    </a:lnTo>
                    <a:lnTo>
                      <a:pt x="3437" y="885"/>
                    </a:lnTo>
                    <a:lnTo>
                      <a:pt x="3420" y="887"/>
                    </a:lnTo>
                    <a:lnTo>
                      <a:pt x="3314" y="887"/>
                    </a:lnTo>
                    <a:lnTo>
                      <a:pt x="3326" y="921"/>
                    </a:lnTo>
                    <a:lnTo>
                      <a:pt x="3336" y="948"/>
                    </a:lnTo>
                    <a:lnTo>
                      <a:pt x="3345" y="970"/>
                    </a:lnTo>
                    <a:lnTo>
                      <a:pt x="3352" y="988"/>
                    </a:lnTo>
                    <a:lnTo>
                      <a:pt x="3358" y="1000"/>
                    </a:lnTo>
                    <a:lnTo>
                      <a:pt x="3361" y="1007"/>
                    </a:lnTo>
                    <a:lnTo>
                      <a:pt x="3362" y="1009"/>
                    </a:lnTo>
                    <a:lnTo>
                      <a:pt x="3366" y="1020"/>
                    </a:lnTo>
                    <a:lnTo>
                      <a:pt x="3370" y="1036"/>
                    </a:lnTo>
                    <a:lnTo>
                      <a:pt x="3372" y="1055"/>
                    </a:lnTo>
                    <a:lnTo>
                      <a:pt x="3374" y="1074"/>
                    </a:lnTo>
                    <a:lnTo>
                      <a:pt x="3375" y="1091"/>
                    </a:lnTo>
                    <a:lnTo>
                      <a:pt x="3376" y="1103"/>
                    </a:lnTo>
                    <a:lnTo>
                      <a:pt x="3376" y="1798"/>
                    </a:lnTo>
                    <a:lnTo>
                      <a:pt x="3373" y="1822"/>
                    </a:lnTo>
                    <a:lnTo>
                      <a:pt x="3363" y="1845"/>
                    </a:lnTo>
                    <a:lnTo>
                      <a:pt x="3349" y="1864"/>
                    </a:lnTo>
                    <a:lnTo>
                      <a:pt x="3330" y="1878"/>
                    </a:lnTo>
                    <a:lnTo>
                      <a:pt x="3308" y="1888"/>
                    </a:lnTo>
                    <a:lnTo>
                      <a:pt x="3284" y="1891"/>
                    </a:lnTo>
                    <a:lnTo>
                      <a:pt x="3247" y="1891"/>
                    </a:lnTo>
                    <a:lnTo>
                      <a:pt x="3233" y="1855"/>
                    </a:lnTo>
                    <a:lnTo>
                      <a:pt x="3219" y="1824"/>
                    </a:lnTo>
                    <a:lnTo>
                      <a:pt x="3209" y="1797"/>
                    </a:lnTo>
                    <a:lnTo>
                      <a:pt x="3200" y="1775"/>
                    </a:lnTo>
                    <a:lnTo>
                      <a:pt x="3192" y="1759"/>
                    </a:lnTo>
                    <a:lnTo>
                      <a:pt x="3175" y="1724"/>
                    </a:lnTo>
                    <a:lnTo>
                      <a:pt x="3153" y="1693"/>
                    </a:lnTo>
                    <a:lnTo>
                      <a:pt x="3128" y="1666"/>
                    </a:lnTo>
                    <a:lnTo>
                      <a:pt x="3102" y="1642"/>
                    </a:lnTo>
                    <a:lnTo>
                      <a:pt x="3074" y="1622"/>
                    </a:lnTo>
                    <a:lnTo>
                      <a:pt x="3044" y="1605"/>
                    </a:lnTo>
                    <a:lnTo>
                      <a:pt x="3015" y="1591"/>
                    </a:lnTo>
                    <a:lnTo>
                      <a:pt x="2984" y="1579"/>
                    </a:lnTo>
                    <a:lnTo>
                      <a:pt x="2955" y="1568"/>
                    </a:lnTo>
                    <a:lnTo>
                      <a:pt x="2927" y="1559"/>
                    </a:lnTo>
                    <a:lnTo>
                      <a:pt x="2900" y="1552"/>
                    </a:lnTo>
                    <a:lnTo>
                      <a:pt x="2876" y="1546"/>
                    </a:lnTo>
                    <a:lnTo>
                      <a:pt x="2847" y="1538"/>
                    </a:lnTo>
                    <a:lnTo>
                      <a:pt x="2840" y="1536"/>
                    </a:lnTo>
                    <a:lnTo>
                      <a:pt x="2827" y="1533"/>
                    </a:lnTo>
                    <a:lnTo>
                      <a:pt x="2809" y="1530"/>
                    </a:lnTo>
                    <a:lnTo>
                      <a:pt x="2785" y="1525"/>
                    </a:lnTo>
                    <a:lnTo>
                      <a:pt x="2756" y="1520"/>
                    </a:lnTo>
                    <a:lnTo>
                      <a:pt x="2721" y="1516"/>
                    </a:lnTo>
                    <a:lnTo>
                      <a:pt x="2679" y="1511"/>
                    </a:lnTo>
                    <a:lnTo>
                      <a:pt x="2629" y="1507"/>
                    </a:lnTo>
                    <a:lnTo>
                      <a:pt x="2572" y="1502"/>
                    </a:lnTo>
                    <a:lnTo>
                      <a:pt x="2584" y="1469"/>
                    </a:lnTo>
                    <a:lnTo>
                      <a:pt x="2591" y="1434"/>
                    </a:lnTo>
                    <a:lnTo>
                      <a:pt x="2592" y="1398"/>
                    </a:lnTo>
                    <a:lnTo>
                      <a:pt x="2588" y="1361"/>
                    </a:lnTo>
                    <a:lnTo>
                      <a:pt x="2579" y="1326"/>
                    </a:lnTo>
                    <a:lnTo>
                      <a:pt x="2547" y="1233"/>
                    </a:lnTo>
                    <a:lnTo>
                      <a:pt x="2532" y="1196"/>
                    </a:lnTo>
                    <a:lnTo>
                      <a:pt x="2511" y="1163"/>
                    </a:lnTo>
                    <a:lnTo>
                      <a:pt x="2487" y="1133"/>
                    </a:lnTo>
                    <a:lnTo>
                      <a:pt x="2459" y="1105"/>
                    </a:lnTo>
                    <a:lnTo>
                      <a:pt x="2427" y="1082"/>
                    </a:lnTo>
                    <a:lnTo>
                      <a:pt x="2394" y="1064"/>
                    </a:lnTo>
                    <a:lnTo>
                      <a:pt x="2358" y="1051"/>
                    </a:lnTo>
                    <a:lnTo>
                      <a:pt x="2321" y="1042"/>
                    </a:lnTo>
                    <a:lnTo>
                      <a:pt x="2282" y="1039"/>
                    </a:lnTo>
                    <a:lnTo>
                      <a:pt x="2278" y="1039"/>
                    </a:lnTo>
                    <a:lnTo>
                      <a:pt x="2259" y="985"/>
                    </a:lnTo>
                    <a:lnTo>
                      <a:pt x="2239" y="935"/>
                    </a:lnTo>
                    <a:lnTo>
                      <a:pt x="2222" y="888"/>
                    </a:lnTo>
                    <a:lnTo>
                      <a:pt x="2204" y="846"/>
                    </a:lnTo>
                    <a:lnTo>
                      <a:pt x="2189" y="808"/>
                    </a:lnTo>
                    <a:lnTo>
                      <a:pt x="2176" y="775"/>
                    </a:lnTo>
                    <a:lnTo>
                      <a:pt x="2220" y="776"/>
                    </a:lnTo>
                    <a:lnTo>
                      <a:pt x="2265" y="777"/>
                    </a:lnTo>
                    <a:lnTo>
                      <a:pt x="2362" y="776"/>
                    </a:lnTo>
                    <a:lnTo>
                      <a:pt x="2454" y="773"/>
                    </a:lnTo>
                    <a:lnTo>
                      <a:pt x="2538" y="768"/>
                    </a:lnTo>
                    <a:lnTo>
                      <a:pt x="2617" y="763"/>
                    </a:lnTo>
                    <a:lnTo>
                      <a:pt x="2689" y="756"/>
                    </a:lnTo>
                    <a:lnTo>
                      <a:pt x="2754" y="749"/>
                    </a:lnTo>
                    <a:lnTo>
                      <a:pt x="2814" y="741"/>
                    </a:lnTo>
                    <a:lnTo>
                      <a:pt x="2867" y="733"/>
                    </a:lnTo>
                    <a:lnTo>
                      <a:pt x="2914" y="726"/>
                    </a:lnTo>
                    <a:lnTo>
                      <a:pt x="2954" y="717"/>
                    </a:lnTo>
                    <a:lnTo>
                      <a:pt x="2989" y="710"/>
                    </a:lnTo>
                    <a:lnTo>
                      <a:pt x="3016" y="704"/>
                    </a:lnTo>
                    <a:lnTo>
                      <a:pt x="3038" y="698"/>
                    </a:lnTo>
                    <a:lnTo>
                      <a:pt x="3054" y="694"/>
                    </a:lnTo>
                    <a:lnTo>
                      <a:pt x="3063" y="691"/>
                    </a:lnTo>
                    <a:lnTo>
                      <a:pt x="3066" y="690"/>
                    </a:lnTo>
                    <a:lnTo>
                      <a:pt x="3048" y="622"/>
                    </a:lnTo>
                    <a:lnTo>
                      <a:pt x="3028" y="561"/>
                    </a:lnTo>
                    <a:lnTo>
                      <a:pt x="3008" y="506"/>
                    </a:lnTo>
                    <a:lnTo>
                      <a:pt x="2990" y="458"/>
                    </a:lnTo>
                    <a:lnTo>
                      <a:pt x="2971" y="416"/>
                    </a:lnTo>
                    <a:lnTo>
                      <a:pt x="2955" y="379"/>
                    </a:lnTo>
                    <a:lnTo>
                      <a:pt x="2940" y="347"/>
                    </a:lnTo>
                    <a:lnTo>
                      <a:pt x="2927" y="320"/>
                    </a:lnTo>
                    <a:lnTo>
                      <a:pt x="2916" y="297"/>
                    </a:lnTo>
                    <a:lnTo>
                      <a:pt x="2908" y="278"/>
                    </a:lnTo>
                    <a:lnTo>
                      <a:pt x="2908" y="277"/>
                    </a:lnTo>
                    <a:lnTo>
                      <a:pt x="2907" y="276"/>
                    </a:lnTo>
                    <a:lnTo>
                      <a:pt x="2906" y="273"/>
                    </a:lnTo>
                    <a:lnTo>
                      <a:pt x="2904" y="270"/>
                    </a:lnTo>
                    <a:lnTo>
                      <a:pt x="2900" y="265"/>
                    </a:lnTo>
                    <a:lnTo>
                      <a:pt x="2894" y="260"/>
                    </a:lnTo>
                    <a:lnTo>
                      <a:pt x="2887" y="254"/>
                    </a:lnTo>
                    <a:lnTo>
                      <a:pt x="2877" y="249"/>
                    </a:lnTo>
                    <a:lnTo>
                      <a:pt x="2865" y="242"/>
                    </a:lnTo>
                    <a:lnTo>
                      <a:pt x="2850" y="236"/>
                    </a:lnTo>
                    <a:lnTo>
                      <a:pt x="2832" y="228"/>
                    </a:lnTo>
                    <a:lnTo>
                      <a:pt x="2810" y="222"/>
                    </a:lnTo>
                    <a:lnTo>
                      <a:pt x="2785" y="215"/>
                    </a:lnTo>
                    <a:lnTo>
                      <a:pt x="2756" y="209"/>
                    </a:lnTo>
                    <a:lnTo>
                      <a:pt x="2722" y="202"/>
                    </a:lnTo>
                    <a:lnTo>
                      <a:pt x="2684" y="197"/>
                    </a:lnTo>
                    <a:lnTo>
                      <a:pt x="2642" y="190"/>
                    </a:lnTo>
                    <a:lnTo>
                      <a:pt x="2594" y="186"/>
                    </a:lnTo>
                    <a:lnTo>
                      <a:pt x="2539" y="181"/>
                    </a:lnTo>
                    <a:lnTo>
                      <a:pt x="2481" y="178"/>
                    </a:lnTo>
                    <a:lnTo>
                      <a:pt x="2415" y="175"/>
                    </a:lnTo>
                    <a:lnTo>
                      <a:pt x="2344" y="174"/>
                    </a:lnTo>
                    <a:lnTo>
                      <a:pt x="2265" y="173"/>
                    </a:lnTo>
                    <a:lnTo>
                      <a:pt x="2187" y="174"/>
                    </a:lnTo>
                    <a:lnTo>
                      <a:pt x="2115" y="175"/>
                    </a:lnTo>
                    <a:lnTo>
                      <a:pt x="2050" y="177"/>
                    </a:lnTo>
                    <a:lnTo>
                      <a:pt x="1990" y="180"/>
                    </a:lnTo>
                    <a:lnTo>
                      <a:pt x="1937" y="185"/>
                    </a:lnTo>
                    <a:lnTo>
                      <a:pt x="1889" y="189"/>
                    </a:lnTo>
                    <a:lnTo>
                      <a:pt x="1846" y="194"/>
                    </a:lnTo>
                    <a:lnTo>
                      <a:pt x="1808" y="200"/>
                    </a:lnTo>
                    <a:lnTo>
                      <a:pt x="1775" y="205"/>
                    </a:lnTo>
                    <a:lnTo>
                      <a:pt x="1745" y="212"/>
                    </a:lnTo>
                    <a:lnTo>
                      <a:pt x="1720" y="218"/>
                    </a:lnTo>
                    <a:lnTo>
                      <a:pt x="1698" y="226"/>
                    </a:lnTo>
                    <a:lnTo>
                      <a:pt x="1680" y="233"/>
                    </a:lnTo>
                    <a:lnTo>
                      <a:pt x="1665" y="240"/>
                    </a:lnTo>
                    <a:lnTo>
                      <a:pt x="1652" y="247"/>
                    </a:lnTo>
                    <a:lnTo>
                      <a:pt x="1642" y="254"/>
                    </a:lnTo>
                    <a:lnTo>
                      <a:pt x="1634" y="261"/>
                    </a:lnTo>
                    <a:lnTo>
                      <a:pt x="1628" y="268"/>
                    </a:lnTo>
                    <a:lnTo>
                      <a:pt x="1622" y="274"/>
                    </a:lnTo>
                    <a:lnTo>
                      <a:pt x="1619" y="280"/>
                    </a:lnTo>
                    <a:lnTo>
                      <a:pt x="1617" y="285"/>
                    </a:lnTo>
                    <a:lnTo>
                      <a:pt x="1615" y="289"/>
                    </a:lnTo>
                    <a:lnTo>
                      <a:pt x="1614" y="294"/>
                    </a:lnTo>
                    <a:lnTo>
                      <a:pt x="1607" y="308"/>
                    </a:lnTo>
                    <a:lnTo>
                      <a:pt x="1597" y="326"/>
                    </a:lnTo>
                    <a:lnTo>
                      <a:pt x="1585" y="350"/>
                    </a:lnTo>
                    <a:lnTo>
                      <a:pt x="1570" y="380"/>
                    </a:lnTo>
                    <a:lnTo>
                      <a:pt x="1554" y="415"/>
                    </a:lnTo>
                    <a:lnTo>
                      <a:pt x="1536" y="457"/>
                    </a:lnTo>
                    <a:lnTo>
                      <a:pt x="1497" y="455"/>
                    </a:lnTo>
                    <a:lnTo>
                      <a:pt x="1456" y="453"/>
                    </a:lnTo>
                    <a:lnTo>
                      <a:pt x="1410" y="451"/>
                    </a:lnTo>
                    <a:lnTo>
                      <a:pt x="1361" y="450"/>
                    </a:lnTo>
                    <a:lnTo>
                      <a:pt x="1377" y="406"/>
                    </a:lnTo>
                    <a:lnTo>
                      <a:pt x="1393" y="365"/>
                    </a:lnTo>
                    <a:lnTo>
                      <a:pt x="1408" y="326"/>
                    </a:lnTo>
                    <a:lnTo>
                      <a:pt x="1422" y="292"/>
                    </a:lnTo>
                    <a:lnTo>
                      <a:pt x="1435" y="260"/>
                    </a:lnTo>
                    <a:lnTo>
                      <a:pt x="1446" y="233"/>
                    </a:lnTo>
                    <a:lnTo>
                      <a:pt x="1456" y="211"/>
                    </a:lnTo>
                    <a:lnTo>
                      <a:pt x="1463" y="193"/>
                    </a:lnTo>
                    <a:lnTo>
                      <a:pt x="1469" y="180"/>
                    </a:lnTo>
                    <a:lnTo>
                      <a:pt x="1484" y="157"/>
                    </a:lnTo>
                    <a:lnTo>
                      <a:pt x="1501" y="137"/>
                    </a:lnTo>
                    <a:lnTo>
                      <a:pt x="1522" y="119"/>
                    </a:lnTo>
                    <a:lnTo>
                      <a:pt x="1545" y="104"/>
                    </a:lnTo>
                    <a:lnTo>
                      <a:pt x="1570" y="91"/>
                    </a:lnTo>
                    <a:lnTo>
                      <a:pt x="1596" y="80"/>
                    </a:lnTo>
                    <a:lnTo>
                      <a:pt x="1622" y="70"/>
                    </a:lnTo>
                    <a:lnTo>
                      <a:pt x="1648" y="62"/>
                    </a:lnTo>
                    <a:lnTo>
                      <a:pt x="1676" y="54"/>
                    </a:lnTo>
                    <a:lnTo>
                      <a:pt x="1701" y="46"/>
                    </a:lnTo>
                    <a:lnTo>
                      <a:pt x="1726" y="38"/>
                    </a:lnTo>
                    <a:lnTo>
                      <a:pt x="1727" y="37"/>
                    </a:lnTo>
                    <a:lnTo>
                      <a:pt x="1732" y="36"/>
                    </a:lnTo>
                    <a:lnTo>
                      <a:pt x="1740" y="35"/>
                    </a:lnTo>
                    <a:lnTo>
                      <a:pt x="1752" y="32"/>
                    </a:lnTo>
                    <a:lnTo>
                      <a:pt x="1767" y="30"/>
                    </a:lnTo>
                    <a:lnTo>
                      <a:pt x="1787" y="26"/>
                    </a:lnTo>
                    <a:lnTo>
                      <a:pt x="1810" y="23"/>
                    </a:lnTo>
                    <a:lnTo>
                      <a:pt x="1840" y="19"/>
                    </a:lnTo>
                    <a:lnTo>
                      <a:pt x="1874" y="16"/>
                    </a:lnTo>
                    <a:lnTo>
                      <a:pt x="1912" y="12"/>
                    </a:lnTo>
                    <a:lnTo>
                      <a:pt x="1956" y="9"/>
                    </a:lnTo>
                    <a:lnTo>
                      <a:pt x="2005" y="6"/>
                    </a:lnTo>
                    <a:lnTo>
                      <a:pt x="2061" y="4"/>
                    </a:lnTo>
                    <a:lnTo>
                      <a:pt x="2123" y="1"/>
                    </a:lnTo>
                    <a:lnTo>
                      <a:pt x="2190" y="0"/>
                    </a:lnTo>
                    <a:lnTo>
                      <a:pt x="2264" y="0"/>
                    </a:lnTo>
                    <a:close/>
                  </a:path>
                </a:pathLst>
              </a:custGeom>
              <a:solidFill>
                <a:srgbClr val="0CB2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>
                  <a:solidFill>
                    <a:prstClr val="black"/>
                  </a:solidFill>
                  <a:ea typeface="Apple LiGothic" pitchFamily="2" charset="-120"/>
                  <a:cs typeface="Heiti TC Light"/>
                </a:endParaRPr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838202" y="3726882"/>
              <a:ext cx="2068286" cy="538409"/>
              <a:chOff x="838202" y="3726882"/>
              <a:chExt cx="2068286" cy="538409"/>
            </a:xfrm>
          </p:grpSpPr>
          <p:sp>
            <p:nvSpPr>
              <p:cNvPr id="146" name="Rectangle 145"/>
              <p:cNvSpPr/>
              <p:nvPr/>
            </p:nvSpPr>
            <p:spPr>
              <a:xfrm>
                <a:off x="838202" y="3726882"/>
                <a:ext cx="2068286" cy="538409"/>
              </a:xfrm>
              <a:prstGeom prst="rect">
                <a:avLst/>
              </a:prstGeom>
              <a:solidFill>
                <a:srgbClr val="07595A"/>
              </a:solidFill>
              <a:ln>
                <a:solidFill>
                  <a:srgbClr val="0A6F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73858" defTabSz="685783"/>
                <a:r>
                  <a:rPr lang="zh-TW" altLang="en-US" sz="900" dirty="0">
                    <a:solidFill>
                      <a:prstClr val="white"/>
                    </a:solidFill>
                    <a:ea typeface="Apple LiGothic" pitchFamily="2" charset="-120"/>
                    <a:cs typeface="Heiti TC Light"/>
                  </a:rPr>
                  <a:t>健康護理</a:t>
                </a:r>
                <a:r>
                  <a:rPr lang="en-US" sz="900" dirty="0">
                    <a:solidFill>
                      <a:prstClr val="white"/>
                    </a:solidFill>
                    <a:ea typeface="Apple LiGothic" pitchFamily="2" charset="-120"/>
                    <a:cs typeface="Heiti TC Light"/>
                  </a:rPr>
                  <a:t>Healthcare</a:t>
                </a:r>
              </a:p>
            </p:txBody>
          </p:sp>
          <p:sp>
            <p:nvSpPr>
              <p:cNvPr id="147" name="Freeform 30"/>
              <p:cNvSpPr>
                <a:spLocks/>
              </p:cNvSpPr>
              <p:nvPr/>
            </p:nvSpPr>
            <p:spPr bwMode="auto">
              <a:xfrm>
                <a:off x="1084601" y="3892453"/>
                <a:ext cx="246289" cy="228595"/>
              </a:xfrm>
              <a:custGeom>
                <a:avLst/>
                <a:gdLst>
                  <a:gd name="T0" fmla="*/ 2201 w 6093"/>
                  <a:gd name="T1" fmla="*/ 76 h 5402"/>
                  <a:gd name="T2" fmla="*/ 2773 w 6093"/>
                  <a:gd name="T3" fmla="*/ 367 h 5402"/>
                  <a:gd name="T4" fmla="*/ 3222 w 6093"/>
                  <a:gd name="T5" fmla="*/ 449 h 5402"/>
                  <a:gd name="T6" fmla="*/ 3768 w 6093"/>
                  <a:gd name="T7" fmla="*/ 119 h 5402"/>
                  <a:gd name="T8" fmla="*/ 4401 w 6093"/>
                  <a:gd name="T9" fmla="*/ 0 h 5402"/>
                  <a:gd name="T10" fmla="*/ 4957 w 6093"/>
                  <a:gd name="T11" fmla="*/ 80 h 5402"/>
                  <a:gd name="T12" fmla="*/ 5493 w 6093"/>
                  <a:gd name="T13" fmla="*/ 315 h 5402"/>
                  <a:gd name="T14" fmla="*/ 5873 w 6093"/>
                  <a:gd name="T15" fmla="*/ 706 h 5402"/>
                  <a:gd name="T16" fmla="*/ 6073 w 6093"/>
                  <a:gd name="T17" fmla="*/ 1273 h 5402"/>
                  <a:gd name="T18" fmla="*/ 6056 w 6093"/>
                  <a:gd name="T19" fmla="*/ 1981 h 5402"/>
                  <a:gd name="T20" fmla="*/ 5836 w 6093"/>
                  <a:gd name="T21" fmla="*/ 2564 h 5402"/>
                  <a:gd name="T22" fmla="*/ 5408 w 6093"/>
                  <a:gd name="T23" fmla="*/ 3177 h 5402"/>
                  <a:gd name="T24" fmla="*/ 4855 w 6093"/>
                  <a:gd name="T25" fmla="*/ 3794 h 5402"/>
                  <a:gd name="T26" fmla="*/ 4253 w 6093"/>
                  <a:gd name="T27" fmla="*/ 4385 h 5402"/>
                  <a:gd name="T28" fmla="*/ 3763 w 6093"/>
                  <a:gd name="T29" fmla="*/ 4852 h 5402"/>
                  <a:gd name="T30" fmla="*/ 3413 w 6093"/>
                  <a:gd name="T31" fmla="*/ 5202 h 5402"/>
                  <a:gd name="T32" fmla="*/ 3328 w 6093"/>
                  <a:gd name="T33" fmla="*/ 5284 h 5402"/>
                  <a:gd name="T34" fmla="*/ 3147 w 6093"/>
                  <a:gd name="T35" fmla="*/ 5387 h 5402"/>
                  <a:gd name="T36" fmla="*/ 2928 w 6093"/>
                  <a:gd name="T37" fmla="*/ 5373 h 5402"/>
                  <a:gd name="T38" fmla="*/ 2760 w 6093"/>
                  <a:gd name="T39" fmla="*/ 5263 h 5402"/>
                  <a:gd name="T40" fmla="*/ 2643 w 6093"/>
                  <a:gd name="T41" fmla="*/ 5145 h 5402"/>
                  <a:gd name="T42" fmla="*/ 2290 w 6093"/>
                  <a:gd name="T43" fmla="*/ 4800 h 5402"/>
                  <a:gd name="T44" fmla="*/ 1723 w 6093"/>
                  <a:gd name="T45" fmla="*/ 4263 h 5402"/>
                  <a:gd name="T46" fmla="*/ 803 w 6093"/>
                  <a:gd name="T47" fmla="*/ 3314 h 5402"/>
                  <a:gd name="T48" fmla="*/ 1520 w 6093"/>
                  <a:gd name="T49" fmla="*/ 3083 h 5402"/>
                  <a:gd name="T50" fmla="*/ 1629 w 6093"/>
                  <a:gd name="T51" fmla="*/ 2896 h 5402"/>
                  <a:gd name="T52" fmla="*/ 2282 w 6093"/>
                  <a:gd name="T53" fmla="*/ 4267 h 5402"/>
                  <a:gd name="T54" fmla="*/ 2447 w 6093"/>
                  <a:gd name="T55" fmla="*/ 4324 h 5402"/>
                  <a:gd name="T56" fmla="*/ 2632 w 6093"/>
                  <a:gd name="T57" fmla="*/ 4224 h 5402"/>
                  <a:gd name="T58" fmla="*/ 3191 w 6093"/>
                  <a:gd name="T59" fmla="*/ 3348 h 5402"/>
                  <a:gd name="T60" fmla="*/ 3371 w 6093"/>
                  <a:gd name="T61" fmla="*/ 3479 h 5402"/>
                  <a:gd name="T62" fmla="*/ 3580 w 6093"/>
                  <a:gd name="T63" fmla="*/ 3405 h 5402"/>
                  <a:gd name="T64" fmla="*/ 4152 w 6093"/>
                  <a:gd name="T65" fmla="*/ 2924 h 5402"/>
                  <a:gd name="T66" fmla="*/ 4870 w 6093"/>
                  <a:gd name="T67" fmla="*/ 2920 h 5402"/>
                  <a:gd name="T68" fmla="*/ 5010 w 6093"/>
                  <a:gd name="T69" fmla="*/ 2749 h 5402"/>
                  <a:gd name="T70" fmla="*/ 4946 w 6093"/>
                  <a:gd name="T71" fmla="*/ 2533 h 5402"/>
                  <a:gd name="T72" fmla="*/ 4329 w 6093"/>
                  <a:gd name="T73" fmla="*/ 2462 h 5402"/>
                  <a:gd name="T74" fmla="*/ 3926 w 6093"/>
                  <a:gd name="T75" fmla="*/ 2168 h 5402"/>
                  <a:gd name="T76" fmla="*/ 3739 w 6093"/>
                  <a:gd name="T77" fmla="*/ 2249 h 5402"/>
                  <a:gd name="T78" fmla="*/ 3211 w 6093"/>
                  <a:gd name="T79" fmla="*/ 1632 h 5402"/>
                  <a:gd name="T80" fmla="*/ 3021 w 6093"/>
                  <a:gd name="T81" fmla="*/ 1536 h 5402"/>
                  <a:gd name="T82" fmla="*/ 2856 w 6093"/>
                  <a:gd name="T83" fmla="*/ 1601 h 5402"/>
                  <a:gd name="T84" fmla="*/ 1723 w 6093"/>
                  <a:gd name="T85" fmla="*/ 1136 h 5402"/>
                  <a:gd name="T86" fmla="*/ 1560 w 6093"/>
                  <a:gd name="T87" fmla="*/ 980 h 5402"/>
                  <a:gd name="T88" fmla="*/ 1338 w 6093"/>
                  <a:gd name="T89" fmla="*/ 1030 h 5402"/>
                  <a:gd name="T90" fmla="*/ 1168 w 6093"/>
                  <a:gd name="T91" fmla="*/ 2642 h 5402"/>
                  <a:gd name="T92" fmla="*/ 91 w 6093"/>
                  <a:gd name="T93" fmla="*/ 2196 h 5402"/>
                  <a:gd name="T94" fmla="*/ 0 w 6093"/>
                  <a:gd name="T95" fmla="*/ 1540 h 5402"/>
                  <a:gd name="T96" fmla="*/ 115 w 6093"/>
                  <a:gd name="T97" fmla="*/ 916 h 5402"/>
                  <a:gd name="T98" fmla="*/ 429 w 6093"/>
                  <a:gd name="T99" fmla="*/ 451 h 5402"/>
                  <a:gd name="T100" fmla="*/ 901 w 6093"/>
                  <a:gd name="T101" fmla="*/ 156 h 5402"/>
                  <a:gd name="T102" fmla="*/ 1542 w 6093"/>
                  <a:gd name="T103" fmla="*/ 8 h 5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093" h="5402">
                    <a:moveTo>
                      <a:pt x="1692" y="0"/>
                    </a:moveTo>
                    <a:lnTo>
                      <a:pt x="1821" y="4"/>
                    </a:lnTo>
                    <a:lnTo>
                      <a:pt x="1949" y="19"/>
                    </a:lnTo>
                    <a:lnTo>
                      <a:pt x="2077" y="43"/>
                    </a:lnTo>
                    <a:lnTo>
                      <a:pt x="2201" y="76"/>
                    </a:lnTo>
                    <a:lnTo>
                      <a:pt x="2323" y="119"/>
                    </a:lnTo>
                    <a:lnTo>
                      <a:pt x="2443" y="169"/>
                    </a:lnTo>
                    <a:lnTo>
                      <a:pt x="2558" y="228"/>
                    </a:lnTo>
                    <a:lnTo>
                      <a:pt x="2667" y="295"/>
                    </a:lnTo>
                    <a:lnTo>
                      <a:pt x="2773" y="367"/>
                    </a:lnTo>
                    <a:lnTo>
                      <a:pt x="2871" y="449"/>
                    </a:lnTo>
                    <a:lnTo>
                      <a:pt x="2961" y="536"/>
                    </a:lnTo>
                    <a:lnTo>
                      <a:pt x="3047" y="630"/>
                    </a:lnTo>
                    <a:lnTo>
                      <a:pt x="3130" y="536"/>
                    </a:lnTo>
                    <a:lnTo>
                      <a:pt x="3222" y="449"/>
                    </a:lnTo>
                    <a:lnTo>
                      <a:pt x="3321" y="367"/>
                    </a:lnTo>
                    <a:lnTo>
                      <a:pt x="3426" y="295"/>
                    </a:lnTo>
                    <a:lnTo>
                      <a:pt x="3535" y="228"/>
                    </a:lnTo>
                    <a:lnTo>
                      <a:pt x="3650" y="169"/>
                    </a:lnTo>
                    <a:lnTo>
                      <a:pt x="3768" y="119"/>
                    </a:lnTo>
                    <a:lnTo>
                      <a:pt x="3891" y="76"/>
                    </a:lnTo>
                    <a:lnTo>
                      <a:pt x="4016" y="43"/>
                    </a:lnTo>
                    <a:lnTo>
                      <a:pt x="4144" y="19"/>
                    </a:lnTo>
                    <a:lnTo>
                      <a:pt x="4272" y="4"/>
                    </a:lnTo>
                    <a:lnTo>
                      <a:pt x="4401" y="0"/>
                    </a:lnTo>
                    <a:lnTo>
                      <a:pt x="4477" y="2"/>
                    </a:lnTo>
                    <a:lnTo>
                      <a:pt x="4550" y="8"/>
                    </a:lnTo>
                    <a:lnTo>
                      <a:pt x="4692" y="26"/>
                    </a:lnTo>
                    <a:lnTo>
                      <a:pt x="4827" y="50"/>
                    </a:lnTo>
                    <a:lnTo>
                      <a:pt x="4957" y="80"/>
                    </a:lnTo>
                    <a:lnTo>
                      <a:pt x="5077" y="115"/>
                    </a:lnTo>
                    <a:lnTo>
                      <a:pt x="5192" y="156"/>
                    </a:lnTo>
                    <a:lnTo>
                      <a:pt x="5299" y="204"/>
                    </a:lnTo>
                    <a:lnTo>
                      <a:pt x="5401" y="256"/>
                    </a:lnTo>
                    <a:lnTo>
                      <a:pt x="5493" y="315"/>
                    </a:lnTo>
                    <a:lnTo>
                      <a:pt x="5582" y="380"/>
                    </a:lnTo>
                    <a:lnTo>
                      <a:pt x="5664" y="451"/>
                    </a:lnTo>
                    <a:lnTo>
                      <a:pt x="5738" y="528"/>
                    </a:lnTo>
                    <a:lnTo>
                      <a:pt x="5806" y="610"/>
                    </a:lnTo>
                    <a:lnTo>
                      <a:pt x="5873" y="706"/>
                    </a:lnTo>
                    <a:lnTo>
                      <a:pt x="5930" y="808"/>
                    </a:lnTo>
                    <a:lnTo>
                      <a:pt x="5978" y="916"/>
                    </a:lnTo>
                    <a:lnTo>
                      <a:pt x="6019" y="1029"/>
                    </a:lnTo>
                    <a:lnTo>
                      <a:pt x="6051" y="1147"/>
                    </a:lnTo>
                    <a:lnTo>
                      <a:pt x="6073" y="1273"/>
                    </a:lnTo>
                    <a:lnTo>
                      <a:pt x="6088" y="1403"/>
                    </a:lnTo>
                    <a:lnTo>
                      <a:pt x="6093" y="1540"/>
                    </a:lnTo>
                    <a:lnTo>
                      <a:pt x="6089" y="1681"/>
                    </a:lnTo>
                    <a:lnTo>
                      <a:pt x="6077" y="1827"/>
                    </a:lnTo>
                    <a:lnTo>
                      <a:pt x="6056" y="1981"/>
                    </a:lnTo>
                    <a:lnTo>
                      <a:pt x="6032" y="2094"/>
                    </a:lnTo>
                    <a:lnTo>
                      <a:pt x="5997" y="2209"/>
                    </a:lnTo>
                    <a:lnTo>
                      <a:pt x="5953" y="2325"/>
                    </a:lnTo>
                    <a:lnTo>
                      <a:pt x="5899" y="2444"/>
                    </a:lnTo>
                    <a:lnTo>
                      <a:pt x="5836" y="2564"/>
                    </a:lnTo>
                    <a:lnTo>
                      <a:pt x="5764" y="2685"/>
                    </a:lnTo>
                    <a:lnTo>
                      <a:pt x="5684" y="2807"/>
                    </a:lnTo>
                    <a:lnTo>
                      <a:pt x="5599" y="2931"/>
                    </a:lnTo>
                    <a:lnTo>
                      <a:pt x="5506" y="3053"/>
                    </a:lnTo>
                    <a:lnTo>
                      <a:pt x="5408" y="3177"/>
                    </a:lnTo>
                    <a:lnTo>
                      <a:pt x="5305" y="3301"/>
                    </a:lnTo>
                    <a:lnTo>
                      <a:pt x="5197" y="3426"/>
                    </a:lnTo>
                    <a:lnTo>
                      <a:pt x="5086" y="3548"/>
                    </a:lnTo>
                    <a:lnTo>
                      <a:pt x="4972" y="3672"/>
                    </a:lnTo>
                    <a:lnTo>
                      <a:pt x="4855" y="3794"/>
                    </a:lnTo>
                    <a:lnTo>
                      <a:pt x="4735" y="3915"/>
                    </a:lnTo>
                    <a:lnTo>
                      <a:pt x="4614" y="4035"/>
                    </a:lnTo>
                    <a:lnTo>
                      <a:pt x="4494" y="4154"/>
                    </a:lnTo>
                    <a:lnTo>
                      <a:pt x="4374" y="4270"/>
                    </a:lnTo>
                    <a:lnTo>
                      <a:pt x="4253" y="4385"/>
                    </a:lnTo>
                    <a:lnTo>
                      <a:pt x="4135" y="4500"/>
                    </a:lnTo>
                    <a:lnTo>
                      <a:pt x="4018" y="4611"/>
                    </a:lnTo>
                    <a:lnTo>
                      <a:pt x="3931" y="4691"/>
                    </a:lnTo>
                    <a:lnTo>
                      <a:pt x="3846" y="4772"/>
                    </a:lnTo>
                    <a:lnTo>
                      <a:pt x="3763" y="4852"/>
                    </a:lnTo>
                    <a:lnTo>
                      <a:pt x="3683" y="4930"/>
                    </a:lnTo>
                    <a:lnTo>
                      <a:pt x="3607" y="5004"/>
                    </a:lnTo>
                    <a:lnTo>
                      <a:pt x="3537" y="5074"/>
                    </a:lnTo>
                    <a:lnTo>
                      <a:pt x="3470" y="5141"/>
                    </a:lnTo>
                    <a:lnTo>
                      <a:pt x="3413" y="5202"/>
                    </a:lnTo>
                    <a:lnTo>
                      <a:pt x="3408" y="5210"/>
                    </a:lnTo>
                    <a:lnTo>
                      <a:pt x="3395" y="5222"/>
                    </a:lnTo>
                    <a:lnTo>
                      <a:pt x="3378" y="5241"/>
                    </a:lnTo>
                    <a:lnTo>
                      <a:pt x="3356" y="5261"/>
                    </a:lnTo>
                    <a:lnTo>
                      <a:pt x="3328" y="5284"/>
                    </a:lnTo>
                    <a:lnTo>
                      <a:pt x="3298" y="5308"/>
                    </a:lnTo>
                    <a:lnTo>
                      <a:pt x="3265" y="5332"/>
                    </a:lnTo>
                    <a:lnTo>
                      <a:pt x="3228" y="5354"/>
                    </a:lnTo>
                    <a:lnTo>
                      <a:pt x="3187" y="5373"/>
                    </a:lnTo>
                    <a:lnTo>
                      <a:pt x="3147" y="5387"/>
                    </a:lnTo>
                    <a:lnTo>
                      <a:pt x="3104" y="5398"/>
                    </a:lnTo>
                    <a:lnTo>
                      <a:pt x="3058" y="5402"/>
                    </a:lnTo>
                    <a:lnTo>
                      <a:pt x="3013" y="5398"/>
                    </a:lnTo>
                    <a:lnTo>
                      <a:pt x="2971" y="5387"/>
                    </a:lnTo>
                    <a:lnTo>
                      <a:pt x="2928" y="5373"/>
                    </a:lnTo>
                    <a:lnTo>
                      <a:pt x="2889" y="5354"/>
                    </a:lnTo>
                    <a:lnTo>
                      <a:pt x="2852" y="5332"/>
                    </a:lnTo>
                    <a:lnTo>
                      <a:pt x="2817" y="5310"/>
                    </a:lnTo>
                    <a:lnTo>
                      <a:pt x="2786" y="5285"/>
                    </a:lnTo>
                    <a:lnTo>
                      <a:pt x="2760" y="5263"/>
                    </a:lnTo>
                    <a:lnTo>
                      <a:pt x="2736" y="5241"/>
                    </a:lnTo>
                    <a:lnTo>
                      <a:pt x="2717" y="5224"/>
                    </a:lnTo>
                    <a:lnTo>
                      <a:pt x="2704" y="5210"/>
                    </a:lnTo>
                    <a:lnTo>
                      <a:pt x="2697" y="5202"/>
                    </a:lnTo>
                    <a:lnTo>
                      <a:pt x="2643" y="5145"/>
                    </a:lnTo>
                    <a:lnTo>
                      <a:pt x="2584" y="5084"/>
                    </a:lnTo>
                    <a:lnTo>
                      <a:pt x="2517" y="5019"/>
                    </a:lnTo>
                    <a:lnTo>
                      <a:pt x="2447" y="4950"/>
                    </a:lnTo>
                    <a:lnTo>
                      <a:pt x="2371" y="4876"/>
                    </a:lnTo>
                    <a:lnTo>
                      <a:pt x="2290" y="4800"/>
                    </a:lnTo>
                    <a:lnTo>
                      <a:pt x="2204" y="4720"/>
                    </a:lnTo>
                    <a:lnTo>
                      <a:pt x="2117" y="4637"/>
                    </a:lnTo>
                    <a:lnTo>
                      <a:pt x="2097" y="4619"/>
                    </a:lnTo>
                    <a:lnTo>
                      <a:pt x="1912" y="4444"/>
                    </a:lnTo>
                    <a:lnTo>
                      <a:pt x="1723" y="4263"/>
                    </a:lnTo>
                    <a:lnTo>
                      <a:pt x="1533" y="4080"/>
                    </a:lnTo>
                    <a:lnTo>
                      <a:pt x="1342" y="3891"/>
                    </a:lnTo>
                    <a:lnTo>
                      <a:pt x="1155" y="3700"/>
                    </a:lnTo>
                    <a:lnTo>
                      <a:pt x="975" y="3507"/>
                    </a:lnTo>
                    <a:lnTo>
                      <a:pt x="803" y="3314"/>
                    </a:lnTo>
                    <a:lnTo>
                      <a:pt x="642" y="3120"/>
                    </a:lnTo>
                    <a:lnTo>
                      <a:pt x="1390" y="3120"/>
                    </a:lnTo>
                    <a:lnTo>
                      <a:pt x="1436" y="3114"/>
                    </a:lnTo>
                    <a:lnTo>
                      <a:pt x="1481" y="3103"/>
                    </a:lnTo>
                    <a:lnTo>
                      <a:pt x="1520" y="3083"/>
                    </a:lnTo>
                    <a:lnTo>
                      <a:pt x="1555" y="3055"/>
                    </a:lnTo>
                    <a:lnTo>
                      <a:pt x="1583" y="3022"/>
                    </a:lnTo>
                    <a:lnTo>
                      <a:pt x="1607" y="2985"/>
                    </a:lnTo>
                    <a:lnTo>
                      <a:pt x="1621" y="2942"/>
                    </a:lnTo>
                    <a:lnTo>
                      <a:pt x="1629" y="2896"/>
                    </a:lnTo>
                    <a:lnTo>
                      <a:pt x="1657" y="2464"/>
                    </a:lnTo>
                    <a:lnTo>
                      <a:pt x="2212" y="4159"/>
                    </a:lnTo>
                    <a:lnTo>
                      <a:pt x="2228" y="4200"/>
                    </a:lnTo>
                    <a:lnTo>
                      <a:pt x="2253" y="4235"/>
                    </a:lnTo>
                    <a:lnTo>
                      <a:pt x="2282" y="4267"/>
                    </a:lnTo>
                    <a:lnTo>
                      <a:pt x="2315" y="4291"/>
                    </a:lnTo>
                    <a:lnTo>
                      <a:pt x="2354" y="4309"/>
                    </a:lnTo>
                    <a:lnTo>
                      <a:pt x="2395" y="4320"/>
                    </a:lnTo>
                    <a:lnTo>
                      <a:pt x="2438" y="4324"/>
                    </a:lnTo>
                    <a:lnTo>
                      <a:pt x="2447" y="4324"/>
                    </a:lnTo>
                    <a:lnTo>
                      <a:pt x="2491" y="4318"/>
                    </a:lnTo>
                    <a:lnTo>
                      <a:pt x="2532" y="4306"/>
                    </a:lnTo>
                    <a:lnTo>
                      <a:pt x="2571" y="4283"/>
                    </a:lnTo>
                    <a:lnTo>
                      <a:pt x="2604" y="4257"/>
                    </a:lnTo>
                    <a:lnTo>
                      <a:pt x="2632" y="4224"/>
                    </a:lnTo>
                    <a:lnTo>
                      <a:pt x="2654" y="4187"/>
                    </a:lnTo>
                    <a:lnTo>
                      <a:pt x="2669" y="4144"/>
                    </a:lnTo>
                    <a:lnTo>
                      <a:pt x="3024" y="2733"/>
                    </a:lnTo>
                    <a:lnTo>
                      <a:pt x="3174" y="3303"/>
                    </a:lnTo>
                    <a:lnTo>
                      <a:pt x="3191" y="3348"/>
                    </a:lnTo>
                    <a:lnTo>
                      <a:pt x="3215" y="3387"/>
                    </a:lnTo>
                    <a:lnTo>
                      <a:pt x="3246" y="3420"/>
                    </a:lnTo>
                    <a:lnTo>
                      <a:pt x="3284" y="3448"/>
                    </a:lnTo>
                    <a:lnTo>
                      <a:pt x="3324" y="3466"/>
                    </a:lnTo>
                    <a:lnTo>
                      <a:pt x="3371" y="3479"/>
                    </a:lnTo>
                    <a:lnTo>
                      <a:pt x="3417" y="3481"/>
                    </a:lnTo>
                    <a:lnTo>
                      <a:pt x="3463" y="3474"/>
                    </a:lnTo>
                    <a:lnTo>
                      <a:pt x="3506" y="3459"/>
                    </a:lnTo>
                    <a:lnTo>
                      <a:pt x="3544" y="3435"/>
                    </a:lnTo>
                    <a:lnTo>
                      <a:pt x="3580" y="3405"/>
                    </a:lnTo>
                    <a:lnTo>
                      <a:pt x="3607" y="3366"/>
                    </a:lnTo>
                    <a:lnTo>
                      <a:pt x="3968" y="2779"/>
                    </a:lnTo>
                    <a:lnTo>
                      <a:pt x="4076" y="2877"/>
                    </a:lnTo>
                    <a:lnTo>
                      <a:pt x="4111" y="2903"/>
                    </a:lnTo>
                    <a:lnTo>
                      <a:pt x="4152" y="2924"/>
                    </a:lnTo>
                    <a:lnTo>
                      <a:pt x="4192" y="2935"/>
                    </a:lnTo>
                    <a:lnTo>
                      <a:pt x="4237" y="2938"/>
                    </a:lnTo>
                    <a:lnTo>
                      <a:pt x="4777" y="2938"/>
                    </a:lnTo>
                    <a:lnTo>
                      <a:pt x="4825" y="2935"/>
                    </a:lnTo>
                    <a:lnTo>
                      <a:pt x="4870" y="2920"/>
                    </a:lnTo>
                    <a:lnTo>
                      <a:pt x="4910" y="2898"/>
                    </a:lnTo>
                    <a:lnTo>
                      <a:pt x="4946" y="2870"/>
                    </a:lnTo>
                    <a:lnTo>
                      <a:pt x="4975" y="2835"/>
                    </a:lnTo>
                    <a:lnTo>
                      <a:pt x="4997" y="2794"/>
                    </a:lnTo>
                    <a:lnTo>
                      <a:pt x="5010" y="2749"/>
                    </a:lnTo>
                    <a:lnTo>
                      <a:pt x="5016" y="2701"/>
                    </a:lnTo>
                    <a:lnTo>
                      <a:pt x="5010" y="2653"/>
                    </a:lnTo>
                    <a:lnTo>
                      <a:pt x="4997" y="2607"/>
                    </a:lnTo>
                    <a:lnTo>
                      <a:pt x="4975" y="2568"/>
                    </a:lnTo>
                    <a:lnTo>
                      <a:pt x="4946" y="2533"/>
                    </a:lnTo>
                    <a:lnTo>
                      <a:pt x="4910" y="2503"/>
                    </a:lnTo>
                    <a:lnTo>
                      <a:pt x="4870" y="2481"/>
                    </a:lnTo>
                    <a:lnTo>
                      <a:pt x="4825" y="2466"/>
                    </a:lnTo>
                    <a:lnTo>
                      <a:pt x="4777" y="2462"/>
                    </a:lnTo>
                    <a:lnTo>
                      <a:pt x="4329" y="2462"/>
                    </a:lnTo>
                    <a:lnTo>
                      <a:pt x="4078" y="2231"/>
                    </a:lnTo>
                    <a:lnTo>
                      <a:pt x="4044" y="2205"/>
                    </a:lnTo>
                    <a:lnTo>
                      <a:pt x="4007" y="2186"/>
                    </a:lnTo>
                    <a:lnTo>
                      <a:pt x="3968" y="2173"/>
                    </a:lnTo>
                    <a:lnTo>
                      <a:pt x="3926" y="2168"/>
                    </a:lnTo>
                    <a:lnTo>
                      <a:pt x="3883" y="2171"/>
                    </a:lnTo>
                    <a:lnTo>
                      <a:pt x="3842" y="2181"/>
                    </a:lnTo>
                    <a:lnTo>
                      <a:pt x="3804" y="2197"/>
                    </a:lnTo>
                    <a:lnTo>
                      <a:pt x="3770" y="2220"/>
                    </a:lnTo>
                    <a:lnTo>
                      <a:pt x="3739" y="2249"/>
                    </a:lnTo>
                    <a:lnTo>
                      <a:pt x="3715" y="2283"/>
                    </a:lnTo>
                    <a:lnTo>
                      <a:pt x="3495" y="2642"/>
                    </a:lnTo>
                    <a:lnTo>
                      <a:pt x="3250" y="1714"/>
                    </a:lnTo>
                    <a:lnTo>
                      <a:pt x="3235" y="1671"/>
                    </a:lnTo>
                    <a:lnTo>
                      <a:pt x="3211" y="1632"/>
                    </a:lnTo>
                    <a:lnTo>
                      <a:pt x="3184" y="1601"/>
                    </a:lnTo>
                    <a:lnTo>
                      <a:pt x="3148" y="1573"/>
                    </a:lnTo>
                    <a:lnTo>
                      <a:pt x="3108" y="1553"/>
                    </a:lnTo>
                    <a:lnTo>
                      <a:pt x="3065" y="1540"/>
                    </a:lnTo>
                    <a:lnTo>
                      <a:pt x="3021" y="1536"/>
                    </a:lnTo>
                    <a:lnTo>
                      <a:pt x="3019" y="1536"/>
                    </a:lnTo>
                    <a:lnTo>
                      <a:pt x="2974" y="1542"/>
                    </a:lnTo>
                    <a:lnTo>
                      <a:pt x="2930" y="1555"/>
                    </a:lnTo>
                    <a:lnTo>
                      <a:pt x="2891" y="1575"/>
                    </a:lnTo>
                    <a:lnTo>
                      <a:pt x="2856" y="1601"/>
                    </a:lnTo>
                    <a:lnTo>
                      <a:pt x="2828" y="1634"/>
                    </a:lnTo>
                    <a:lnTo>
                      <a:pt x="2804" y="1673"/>
                    </a:lnTo>
                    <a:lnTo>
                      <a:pt x="2789" y="1716"/>
                    </a:lnTo>
                    <a:lnTo>
                      <a:pt x="2408" y="3229"/>
                    </a:lnTo>
                    <a:lnTo>
                      <a:pt x="1723" y="1136"/>
                    </a:lnTo>
                    <a:lnTo>
                      <a:pt x="1703" y="1092"/>
                    </a:lnTo>
                    <a:lnTo>
                      <a:pt x="1675" y="1054"/>
                    </a:lnTo>
                    <a:lnTo>
                      <a:pt x="1642" y="1023"/>
                    </a:lnTo>
                    <a:lnTo>
                      <a:pt x="1603" y="997"/>
                    </a:lnTo>
                    <a:lnTo>
                      <a:pt x="1560" y="980"/>
                    </a:lnTo>
                    <a:lnTo>
                      <a:pt x="1514" y="973"/>
                    </a:lnTo>
                    <a:lnTo>
                      <a:pt x="1466" y="973"/>
                    </a:lnTo>
                    <a:lnTo>
                      <a:pt x="1420" y="984"/>
                    </a:lnTo>
                    <a:lnTo>
                      <a:pt x="1377" y="1004"/>
                    </a:lnTo>
                    <a:lnTo>
                      <a:pt x="1338" y="1030"/>
                    </a:lnTo>
                    <a:lnTo>
                      <a:pt x="1307" y="1066"/>
                    </a:lnTo>
                    <a:lnTo>
                      <a:pt x="1283" y="1104"/>
                    </a:lnTo>
                    <a:lnTo>
                      <a:pt x="1266" y="1149"/>
                    </a:lnTo>
                    <a:lnTo>
                      <a:pt x="1259" y="1195"/>
                    </a:lnTo>
                    <a:lnTo>
                      <a:pt x="1168" y="2642"/>
                    </a:lnTo>
                    <a:lnTo>
                      <a:pt x="304" y="2642"/>
                    </a:lnTo>
                    <a:lnTo>
                      <a:pt x="239" y="2529"/>
                    </a:lnTo>
                    <a:lnTo>
                      <a:pt x="181" y="2416"/>
                    </a:lnTo>
                    <a:lnTo>
                      <a:pt x="131" y="2305"/>
                    </a:lnTo>
                    <a:lnTo>
                      <a:pt x="91" y="2196"/>
                    </a:lnTo>
                    <a:lnTo>
                      <a:pt x="59" y="2086"/>
                    </a:lnTo>
                    <a:lnTo>
                      <a:pt x="37" y="1981"/>
                    </a:lnTo>
                    <a:lnTo>
                      <a:pt x="15" y="1827"/>
                    </a:lnTo>
                    <a:lnTo>
                      <a:pt x="4" y="1681"/>
                    </a:lnTo>
                    <a:lnTo>
                      <a:pt x="0" y="1540"/>
                    </a:lnTo>
                    <a:lnTo>
                      <a:pt x="6" y="1403"/>
                    </a:lnTo>
                    <a:lnTo>
                      <a:pt x="20" y="1273"/>
                    </a:lnTo>
                    <a:lnTo>
                      <a:pt x="43" y="1147"/>
                    </a:lnTo>
                    <a:lnTo>
                      <a:pt x="74" y="1029"/>
                    </a:lnTo>
                    <a:lnTo>
                      <a:pt x="115" y="916"/>
                    </a:lnTo>
                    <a:lnTo>
                      <a:pt x="163" y="808"/>
                    </a:lnTo>
                    <a:lnTo>
                      <a:pt x="220" y="706"/>
                    </a:lnTo>
                    <a:lnTo>
                      <a:pt x="287" y="610"/>
                    </a:lnTo>
                    <a:lnTo>
                      <a:pt x="355" y="528"/>
                    </a:lnTo>
                    <a:lnTo>
                      <a:pt x="429" y="451"/>
                    </a:lnTo>
                    <a:lnTo>
                      <a:pt x="511" y="380"/>
                    </a:lnTo>
                    <a:lnTo>
                      <a:pt x="598" y="315"/>
                    </a:lnTo>
                    <a:lnTo>
                      <a:pt x="692" y="256"/>
                    </a:lnTo>
                    <a:lnTo>
                      <a:pt x="794" y="204"/>
                    </a:lnTo>
                    <a:lnTo>
                      <a:pt x="901" y="156"/>
                    </a:lnTo>
                    <a:lnTo>
                      <a:pt x="1016" y="115"/>
                    </a:lnTo>
                    <a:lnTo>
                      <a:pt x="1136" y="80"/>
                    </a:lnTo>
                    <a:lnTo>
                      <a:pt x="1264" y="50"/>
                    </a:lnTo>
                    <a:lnTo>
                      <a:pt x="1399" y="26"/>
                    </a:lnTo>
                    <a:lnTo>
                      <a:pt x="1542" y="8"/>
                    </a:lnTo>
                    <a:lnTo>
                      <a:pt x="1616" y="2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0CB2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>
                  <a:solidFill>
                    <a:prstClr val="black"/>
                  </a:solidFill>
                  <a:ea typeface="Apple LiGothic" pitchFamily="2" charset="-120"/>
                  <a:cs typeface="Heiti TC Light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838202" y="4270134"/>
              <a:ext cx="2068286" cy="538409"/>
              <a:chOff x="838202" y="4270134"/>
              <a:chExt cx="2068286" cy="538409"/>
            </a:xfrm>
          </p:grpSpPr>
          <p:sp>
            <p:nvSpPr>
              <p:cNvPr id="144" name="Rectangle 143"/>
              <p:cNvSpPr/>
              <p:nvPr/>
            </p:nvSpPr>
            <p:spPr>
              <a:xfrm>
                <a:off x="838202" y="4270134"/>
                <a:ext cx="2068286" cy="538409"/>
              </a:xfrm>
              <a:prstGeom prst="rect">
                <a:avLst/>
              </a:prstGeom>
              <a:solidFill>
                <a:srgbClr val="07595A"/>
              </a:solidFill>
              <a:ln>
                <a:solidFill>
                  <a:srgbClr val="0A6F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73858" defTabSz="685783"/>
                <a:r>
                  <a:rPr lang="zh-TW" altLang="en-US" sz="900" dirty="0">
                    <a:solidFill>
                      <a:prstClr val="white"/>
                    </a:solidFill>
                    <a:ea typeface="Apple LiGothic" pitchFamily="2" charset="-120"/>
                    <a:cs typeface="Heiti TC Light"/>
                  </a:rPr>
                  <a:t>娛樂</a:t>
                </a:r>
                <a:r>
                  <a:rPr lang="en-US" sz="900" dirty="0">
                    <a:solidFill>
                      <a:prstClr val="white"/>
                    </a:solidFill>
                    <a:ea typeface="Apple LiGothic" pitchFamily="2" charset="-120"/>
                    <a:cs typeface="Heiti TC Light"/>
                  </a:rPr>
                  <a:t>Entertainment</a:t>
                </a:r>
              </a:p>
            </p:txBody>
          </p:sp>
          <p:sp>
            <p:nvSpPr>
              <p:cNvPr id="145" name="Freeform 51"/>
              <p:cNvSpPr>
                <a:spLocks noEditPoints="1"/>
              </p:cNvSpPr>
              <p:nvPr/>
            </p:nvSpPr>
            <p:spPr bwMode="auto">
              <a:xfrm>
                <a:off x="1052949" y="4428038"/>
                <a:ext cx="365760" cy="274320"/>
              </a:xfrm>
              <a:custGeom>
                <a:avLst/>
                <a:gdLst>
                  <a:gd name="T0" fmla="*/ 2166 w 3216"/>
                  <a:gd name="T1" fmla="*/ 2900 h 2900"/>
                  <a:gd name="T2" fmla="*/ 2781 w 3216"/>
                  <a:gd name="T3" fmla="*/ 2139 h 2900"/>
                  <a:gd name="T4" fmla="*/ 2716 w 3216"/>
                  <a:gd name="T5" fmla="*/ 2162 h 2900"/>
                  <a:gd name="T6" fmla="*/ 2679 w 3216"/>
                  <a:gd name="T7" fmla="*/ 2222 h 2900"/>
                  <a:gd name="T8" fmla="*/ 2688 w 3216"/>
                  <a:gd name="T9" fmla="*/ 2294 h 2900"/>
                  <a:gd name="T10" fmla="*/ 2735 w 3216"/>
                  <a:gd name="T11" fmla="*/ 2342 h 2900"/>
                  <a:gd name="T12" fmla="*/ 2805 w 3216"/>
                  <a:gd name="T13" fmla="*/ 2351 h 2900"/>
                  <a:gd name="T14" fmla="*/ 2863 w 3216"/>
                  <a:gd name="T15" fmla="*/ 2314 h 2900"/>
                  <a:gd name="T16" fmla="*/ 2885 w 3216"/>
                  <a:gd name="T17" fmla="*/ 2246 h 2900"/>
                  <a:gd name="T18" fmla="*/ 2863 w 3216"/>
                  <a:gd name="T19" fmla="*/ 2179 h 2900"/>
                  <a:gd name="T20" fmla="*/ 2805 w 3216"/>
                  <a:gd name="T21" fmla="*/ 2142 h 2900"/>
                  <a:gd name="T22" fmla="*/ 2393 w 3216"/>
                  <a:gd name="T23" fmla="*/ 1011 h 2900"/>
                  <a:gd name="T24" fmla="*/ 2456 w 3216"/>
                  <a:gd name="T25" fmla="*/ 1053 h 2900"/>
                  <a:gd name="T26" fmla="*/ 2482 w 3216"/>
                  <a:gd name="T27" fmla="*/ 1127 h 2900"/>
                  <a:gd name="T28" fmla="*/ 2456 w 3216"/>
                  <a:gd name="T29" fmla="*/ 1201 h 2900"/>
                  <a:gd name="T30" fmla="*/ 2393 w 3216"/>
                  <a:gd name="T31" fmla="*/ 1242 h 2900"/>
                  <a:gd name="T32" fmla="*/ 2315 w 3216"/>
                  <a:gd name="T33" fmla="*/ 1234 h 2900"/>
                  <a:gd name="T34" fmla="*/ 2262 w 3216"/>
                  <a:gd name="T35" fmla="*/ 1179 h 2900"/>
                  <a:gd name="T36" fmla="*/ 2253 w 3216"/>
                  <a:gd name="T37" fmla="*/ 1100 h 2900"/>
                  <a:gd name="T38" fmla="*/ 2293 w 3216"/>
                  <a:gd name="T39" fmla="*/ 1034 h 2900"/>
                  <a:gd name="T40" fmla="*/ 2366 w 3216"/>
                  <a:gd name="T41" fmla="*/ 1009 h 2900"/>
                  <a:gd name="T42" fmla="*/ 1899 w 3216"/>
                  <a:gd name="T43" fmla="*/ 1020 h 2900"/>
                  <a:gd name="T44" fmla="*/ 1952 w 3216"/>
                  <a:gd name="T45" fmla="*/ 1075 h 2900"/>
                  <a:gd name="T46" fmla="*/ 1961 w 3216"/>
                  <a:gd name="T47" fmla="*/ 1155 h 2900"/>
                  <a:gd name="T48" fmla="*/ 1921 w 3216"/>
                  <a:gd name="T49" fmla="*/ 1220 h 2900"/>
                  <a:gd name="T50" fmla="*/ 1849 w 3216"/>
                  <a:gd name="T51" fmla="*/ 1245 h 2900"/>
                  <a:gd name="T52" fmla="*/ 1776 w 3216"/>
                  <a:gd name="T53" fmla="*/ 1220 h 2900"/>
                  <a:gd name="T54" fmla="*/ 1735 w 3216"/>
                  <a:gd name="T55" fmla="*/ 1155 h 2900"/>
                  <a:gd name="T56" fmla="*/ 1744 w 3216"/>
                  <a:gd name="T57" fmla="*/ 1075 h 2900"/>
                  <a:gd name="T58" fmla="*/ 1798 w 3216"/>
                  <a:gd name="T59" fmla="*/ 1020 h 2900"/>
                  <a:gd name="T60" fmla="*/ 1238 w 3216"/>
                  <a:gd name="T61" fmla="*/ 682 h 2900"/>
                  <a:gd name="T62" fmla="*/ 1178 w 3216"/>
                  <a:gd name="T63" fmla="*/ 708 h 2900"/>
                  <a:gd name="T64" fmla="*/ 1152 w 3216"/>
                  <a:gd name="T65" fmla="*/ 771 h 2900"/>
                  <a:gd name="T66" fmla="*/ 1178 w 3216"/>
                  <a:gd name="T67" fmla="*/ 832 h 2900"/>
                  <a:gd name="T68" fmla="*/ 1238 w 3216"/>
                  <a:gd name="T69" fmla="*/ 857 h 2900"/>
                  <a:gd name="T70" fmla="*/ 1299 w 3216"/>
                  <a:gd name="T71" fmla="*/ 832 h 2900"/>
                  <a:gd name="T72" fmla="*/ 1323 w 3216"/>
                  <a:gd name="T73" fmla="*/ 771 h 2900"/>
                  <a:gd name="T74" fmla="*/ 1299 w 3216"/>
                  <a:gd name="T75" fmla="*/ 708 h 2900"/>
                  <a:gd name="T76" fmla="*/ 1238 w 3216"/>
                  <a:gd name="T77" fmla="*/ 682 h 2900"/>
                  <a:gd name="T78" fmla="*/ 1388 w 3216"/>
                  <a:gd name="T79" fmla="*/ 510 h 2900"/>
                  <a:gd name="T80" fmla="*/ 1547 w 3216"/>
                  <a:gd name="T81" fmla="*/ 556 h 2900"/>
                  <a:gd name="T82" fmla="*/ 1692 w 3216"/>
                  <a:gd name="T83" fmla="*/ 646 h 2900"/>
                  <a:gd name="T84" fmla="*/ 1736 w 3216"/>
                  <a:gd name="T85" fmla="*/ 1571 h 2900"/>
                  <a:gd name="T86" fmla="*/ 1598 w 3216"/>
                  <a:gd name="T87" fmla="*/ 1677 h 2900"/>
                  <a:gd name="T88" fmla="*/ 1442 w 3216"/>
                  <a:gd name="T89" fmla="*/ 1738 h 2900"/>
                  <a:gd name="T90" fmla="*/ 1278 w 3216"/>
                  <a:gd name="T91" fmla="*/ 1754 h 2900"/>
                  <a:gd name="T92" fmla="*/ 1116 w 3216"/>
                  <a:gd name="T93" fmla="*/ 1723 h 2900"/>
                  <a:gd name="T94" fmla="*/ 965 w 3216"/>
                  <a:gd name="T95" fmla="*/ 1646 h 2900"/>
                  <a:gd name="T96" fmla="*/ 836 w 3216"/>
                  <a:gd name="T97" fmla="*/ 1526 h 2900"/>
                  <a:gd name="T98" fmla="*/ 748 w 3216"/>
                  <a:gd name="T99" fmla="*/ 1377 h 2900"/>
                  <a:gd name="T100" fmla="*/ 703 w 3216"/>
                  <a:gd name="T101" fmla="*/ 1214 h 2900"/>
                  <a:gd name="T102" fmla="*/ 703 w 3216"/>
                  <a:gd name="T103" fmla="*/ 1044 h 2900"/>
                  <a:gd name="T104" fmla="*/ 748 w 3216"/>
                  <a:gd name="T105" fmla="*/ 881 h 2900"/>
                  <a:gd name="T106" fmla="*/ 836 w 3216"/>
                  <a:gd name="T107" fmla="*/ 732 h 2900"/>
                  <a:gd name="T108" fmla="*/ 965 w 3216"/>
                  <a:gd name="T109" fmla="*/ 612 h 2900"/>
                  <a:gd name="T110" fmla="*/ 1115 w 3216"/>
                  <a:gd name="T111" fmla="*/ 535 h 2900"/>
                  <a:gd name="T112" fmla="*/ 1278 w 3216"/>
                  <a:gd name="T113" fmla="*/ 504 h 2900"/>
                  <a:gd name="T114" fmla="*/ 2954 w 3216"/>
                  <a:gd name="T115" fmla="*/ 1980 h 2900"/>
                  <a:gd name="T116" fmla="*/ 0 w 3216"/>
                  <a:gd name="T117" fmla="*/ 0 h 2900"/>
                  <a:gd name="T118" fmla="*/ 0 w 3216"/>
                  <a:gd name="T119" fmla="*/ 2494 h 2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216" h="2900">
                    <a:moveTo>
                      <a:pt x="1049" y="2607"/>
                    </a:moveTo>
                    <a:lnTo>
                      <a:pt x="2166" y="2607"/>
                    </a:lnTo>
                    <a:lnTo>
                      <a:pt x="2166" y="2900"/>
                    </a:lnTo>
                    <a:lnTo>
                      <a:pt x="1049" y="2900"/>
                    </a:lnTo>
                    <a:lnTo>
                      <a:pt x="1049" y="2607"/>
                    </a:lnTo>
                    <a:close/>
                    <a:moveTo>
                      <a:pt x="2781" y="2139"/>
                    </a:moveTo>
                    <a:lnTo>
                      <a:pt x="2757" y="2142"/>
                    </a:lnTo>
                    <a:lnTo>
                      <a:pt x="2735" y="2149"/>
                    </a:lnTo>
                    <a:lnTo>
                      <a:pt x="2716" y="2162"/>
                    </a:lnTo>
                    <a:lnTo>
                      <a:pt x="2700" y="2179"/>
                    </a:lnTo>
                    <a:lnTo>
                      <a:pt x="2688" y="2199"/>
                    </a:lnTo>
                    <a:lnTo>
                      <a:pt x="2679" y="2222"/>
                    </a:lnTo>
                    <a:lnTo>
                      <a:pt x="2676" y="2246"/>
                    </a:lnTo>
                    <a:lnTo>
                      <a:pt x="2679" y="2271"/>
                    </a:lnTo>
                    <a:lnTo>
                      <a:pt x="2688" y="2294"/>
                    </a:lnTo>
                    <a:lnTo>
                      <a:pt x="2700" y="2314"/>
                    </a:lnTo>
                    <a:lnTo>
                      <a:pt x="2716" y="2329"/>
                    </a:lnTo>
                    <a:lnTo>
                      <a:pt x="2735" y="2342"/>
                    </a:lnTo>
                    <a:lnTo>
                      <a:pt x="2757" y="2351"/>
                    </a:lnTo>
                    <a:lnTo>
                      <a:pt x="2781" y="2354"/>
                    </a:lnTo>
                    <a:lnTo>
                      <a:pt x="2805" y="2351"/>
                    </a:lnTo>
                    <a:lnTo>
                      <a:pt x="2827" y="2342"/>
                    </a:lnTo>
                    <a:lnTo>
                      <a:pt x="2846" y="2329"/>
                    </a:lnTo>
                    <a:lnTo>
                      <a:pt x="2863" y="2314"/>
                    </a:lnTo>
                    <a:lnTo>
                      <a:pt x="2875" y="2294"/>
                    </a:lnTo>
                    <a:lnTo>
                      <a:pt x="2882" y="2271"/>
                    </a:lnTo>
                    <a:lnTo>
                      <a:pt x="2885" y="2246"/>
                    </a:lnTo>
                    <a:lnTo>
                      <a:pt x="2882" y="2222"/>
                    </a:lnTo>
                    <a:lnTo>
                      <a:pt x="2875" y="2199"/>
                    </a:lnTo>
                    <a:lnTo>
                      <a:pt x="2863" y="2179"/>
                    </a:lnTo>
                    <a:lnTo>
                      <a:pt x="2846" y="2162"/>
                    </a:lnTo>
                    <a:lnTo>
                      <a:pt x="2827" y="2149"/>
                    </a:lnTo>
                    <a:lnTo>
                      <a:pt x="2805" y="2142"/>
                    </a:lnTo>
                    <a:lnTo>
                      <a:pt x="2781" y="2139"/>
                    </a:lnTo>
                    <a:close/>
                    <a:moveTo>
                      <a:pt x="2366" y="1009"/>
                    </a:moveTo>
                    <a:lnTo>
                      <a:pt x="2393" y="1011"/>
                    </a:lnTo>
                    <a:lnTo>
                      <a:pt x="2417" y="1020"/>
                    </a:lnTo>
                    <a:lnTo>
                      <a:pt x="2439" y="1034"/>
                    </a:lnTo>
                    <a:lnTo>
                      <a:pt x="2456" y="1053"/>
                    </a:lnTo>
                    <a:lnTo>
                      <a:pt x="2470" y="1075"/>
                    </a:lnTo>
                    <a:lnTo>
                      <a:pt x="2479" y="1100"/>
                    </a:lnTo>
                    <a:lnTo>
                      <a:pt x="2482" y="1127"/>
                    </a:lnTo>
                    <a:lnTo>
                      <a:pt x="2479" y="1155"/>
                    </a:lnTo>
                    <a:lnTo>
                      <a:pt x="2470" y="1179"/>
                    </a:lnTo>
                    <a:lnTo>
                      <a:pt x="2456" y="1201"/>
                    </a:lnTo>
                    <a:lnTo>
                      <a:pt x="2439" y="1220"/>
                    </a:lnTo>
                    <a:lnTo>
                      <a:pt x="2417" y="1234"/>
                    </a:lnTo>
                    <a:lnTo>
                      <a:pt x="2393" y="1242"/>
                    </a:lnTo>
                    <a:lnTo>
                      <a:pt x="2366" y="1245"/>
                    </a:lnTo>
                    <a:lnTo>
                      <a:pt x="2339" y="1242"/>
                    </a:lnTo>
                    <a:lnTo>
                      <a:pt x="2315" y="1234"/>
                    </a:lnTo>
                    <a:lnTo>
                      <a:pt x="2293" y="1220"/>
                    </a:lnTo>
                    <a:lnTo>
                      <a:pt x="2276" y="1201"/>
                    </a:lnTo>
                    <a:lnTo>
                      <a:pt x="2262" y="1179"/>
                    </a:lnTo>
                    <a:lnTo>
                      <a:pt x="2253" y="1155"/>
                    </a:lnTo>
                    <a:lnTo>
                      <a:pt x="2250" y="1127"/>
                    </a:lnTo>
                    <a:lnTo>
                      <a:pt x="2253" y="1100"/>
                    </a:lnTo>
                    <a:lnTo>
                      <a:pt x="2262" y="1075"/>
                    </a:lnTo>
                    <a:lnTo>
                      <a:pt x="2276" y="1053"/>
                    </a:lnTo>
                    <a:lnTo>
                      <a:pt x="2293" y="1034"/>
                    </a:lnTo>
                    <a:lnTo>
                      <a:pt x="2315" y="1020"/>
                    </a:lnTo>
                    <a:lnTo>
                      <a:pt x="2339" y="1011"/>
                    </a:lnTo>
                    <a:lnTo>
                      <a:pt x="2366" y="1009"/>
                    </a:lnTo>
                    <a:close/>
                    <a:moveTo>
                      <a:pt x="1849" y="1009"/>
                    </a:moveTo>
                    <a:lnTo>
                      <a:pt x="1875" y="1011"/>
                    </a:lnTo>
                    <a:lnTo>
                      <a:pt x="1899" y="1020"/>
                    </a:lnTo>
                    <a:lnTo>
                      <a:pt x="1921" y="1034"/>
                    </a:lnTo>
                    <a:lnTo>
                      <a:pt x="1939" y="1053"/>
                    </a:lnTo>
                    <a:lnTo>
                      <a:pt x="1952" y="1075"/>
                    </a:lnTo>
                    <a:lnTo>
                      <a:pt x="1961" y="1100"/>
                    </a:lnTo>
                    <a:lnTo>
                      <a:pt x="1964" y="1127"/>
                    </a:lnTo>
                    <a:lnTo>
                      <a:pt x="1961" y="1155"/>
                    </a:lnTo>
                    <a:lnTo>
                      <a:pt x="1952" y="1179"/>
                    </a:lnTo>
                    <a:lnTo>
                      <a:pt x="1939" y="1201"/>
                    </a:lnTo>
                    <a:lnTo>
                      <a:pt x="1921" y="1220"/>
                    </a:lnTo>
                    <a:lnTo>
                      <a:pt x="1899" y="1234"/>
                    </a:lnTo>
                    <a:lnTo>
                      <a:pt x="1875" y="1242"/>
                    </a:lnTo>
                    <a:lnTo>
                      <a:pt x="1849" y="1245"/>
                    </a:lnTo>
                    <a:lnTo>
                      <a:pt x="1822" y="1242"/>
                    </a:lnTo>
                    <a:lnTo>
                      <a:pt x="1798" y="1234"/>
                    </a:lnTo>
                    <a:lnTo>
                      <a:pt x="1776" y="1220"/>
                    </a:lnTo>
                    <a:lnTo>
                      <a:pt x="1758" y="1201"/>
                    </a:lnTo>
                    <a:lnTo>
                      <a:pt x="1744" y="1179"/>
                    </a:lnTo>
                    <a:lnTo>
                      <a:pt x="1735" y="1155"/>
                    </a:lnTo>
                    <a:lnTo>
                      <a:pt x="1732" y="1127"/>
                    </a:lnTo>
                    <a:lnTo>
                      <a:pt x="1735" y="1100"/>
                    </a:lnTo>
                    <a:lnTo>
                      <a:pt x="1744" y="1075"/>
                    </a:lnTo>
                    <a:lnTo>
                      <a:pt x="1758" y="1053"/>
                    </a:lnTo>
                    <a:lnTo>
                      <a:pt x="1776" y="1034"/>
                    </a:lnTo>
                    <a:lnTo>
                      <a:pt x="1798" y="1020"/>
                    </a:lnTo>
                    <a:lnTo>
                      <a:pt x="1822" y="1011"/>
                    </a:lnTo>
                    <a:lnTo>
                      <a:pt x="1849" y="1009"/>
                    </a:lnTo>
                    <a:close/>
                    <a:moveTo>
                      <a:pt x="1238" y="682"/>
                    </a:moveTo>
                    <a:lnTo>
                      <a:pt x="1216" y="685"/>
                    </a:lnTo>
                    <a:lnTo>
                      <a:pt x="1195" y="694"/>
                    </a:lnTo>
                    <a:lnTo>
                      <a:pt x="1178" y="708"/>
                    </a:lnTo>
                    <a:lnTo>
                      <a:pt x="1165" y="725"/>
                    </a:lnTo>
                    <a:lnTo>
                      <a:pt x="1155" y="746"/>
                    </a:lnTo>
                    <a:lnTo>
                      <a:pt x="1152" y="771"/>
                    </a:lnTo>
                    <a:lnTo>
                      <a:pt x="1155" y="793"/>
                    </a:lnTo>
                    <a:lnTo>
                      <a:pt x="1165" y="814"/>
                    </a:lnTo>
                    <a:lnTo>
                      <a:pt x="1178" y="832"/>
                    </a:lnTo>
                    <a:lnTo>
                      <a:pt x="1195" y="845"/>
                    </a:lnTo>
                    <a:lnTo>
                      <a:pt x="1216" y="854"/>
                    </a:lnTo>
                    <a:lnTo>
                      <a:pt x="1238" y="857"/>
                    </a:lnTo>
                    <a:lnTo>
                      <a:pt x="1261" y="854"/>
                    </a:lnTo>
                    <a:lnTo>
                      <a:pt x="1281" y="845"/>
                    </a:lnTo>
                    <a:lnTo>
                      <a:pt x="1299" y="832"/>
                    </a:lnTo>
                    <a:lnTo>
                      <a:pt x="1311" y="814"/>
                    </a:lnTo>
                    <a:lnTo>
                      <a:pt x="1320" y="793"/>
                    </a:lnTo>
                    <a:lnTo>
                      <a:pt x="1323" y="771"/>
                    </a:lnTo>
                    <a:lnTo>
                      <a:pt x="1320" y="746"/>
                    </a:lnTo>
                    <a:lnTo>
                      <a:pt x="1311" y="725"/>
                    </a:lnTo>
                    <a:lnTo>
                      <a:pt x="1299" y="708"/>
                    </a:lnTo>
                    <a:lnTo>
                      <a:pt x="1281" y="694"/>
                    </a:lnTo>
                    <a:lnTo>
                      <a:pt x="1261" y="685"/>
                    </a:lnTo>
                    <a:lnTo>
                      <a:pt x="1238" y="682"/>
                    </a:lnTo>
                    <a:close/>
                    <a:moveTo>
                      <a:pt x="1278" y="504"/>
                    </a:moveTo>
                    <a:lnTo>
                      <a:pt x="1333" y="504"/>
                    </a:lnTo>
                    <a:lnTo>
                      <a:pt x="1388" y="510"/>
                    </a:lnTo>
                    <a:lnTo>
                      <a:pt x="1442" y="520"/>
                    </a:lnTo>
                    <a:lnTo>
                      <a:pt x="1495" y="535"/>
                    </a:lnTo>
                    <a:lnTo>
                      <a:pt x="1547" y="556"/>
                    </a:lnTo>
                    <a:lnTo>
                      <a:pt x="1598" y="581"/>
                    </a:lnTo>
                    <a:lnTo>
                      <a:pt x="1646" y="612"/>
                    </a:lnTo>
                    <a:lnTo>
                      <a:pt x="1692" y="646"/>
                    </a:lnTo>
                    <a:lnTo>
                      <a:pt x="1735" y="688"/>
                    </a:lnTo>
                    <a:lnTo>
                      <a:pt x="1306" y="1129"/>
                    </a:lnTo>
                    <a:lnTo>
                      <a:pt x="1736" y="1571"/>
                    </a:lnTo>
                    <a:lnTo>
                      <a:pt x="1692" y="1612"/>
                    </a:lnTo>
                    <a:lnTo>
                      <a:pt x="1646" y="1646"/>
                    </a:lnTo>
                    <a:lnTo>
                      <a:pt x="1598" y="1677"/>
                    </a:lnTo>
                    <a:lnTo>
                      <a:pt x="1548" y="1702"/>
                    </a:lnTo>
                    <a:lnTo>
                      <a:pt x="1495" y="1723"/>
                    </a:lnTo>
                    <a:lnTo>
                      <a:pt x="1442" y="1738"/>
                    </a:lnTo>
                    <a:lnTo>
                      <a:pt x="1388" y="1748"/>
                    </a:lnTo>
                    <a:lnTo>
                      <a:pt x="1334" y="1754"/>
                    </a:lnTo>
                    <a:lnTo>
                      <a:pt x="1278" y="1754"/>
                    </a:lnTo>
                    <a:lnTo>
                      <a:pt x="1224" y="1748"/>
                    </a:lnTo>
                    <a:lnTo>
                      <a:pt x="1170" y="1738"/>
                    </a:lnTo>
                    <a:lnTo>
                      <a:pt x="1116" y="1723"/>
                    </a:lnTo>
                    <a:lnTo>
                      <a:pt x="1064" y="1702"/>
                    </a:lnTo>
                    <a:lnTo>
                      <a:pt x="1014" y="1677"/>
                    </a:lnTo>
                    <a:lnTo>
                      <a:pt x="965" y="1646"/>
                    </a:lnTo>
                    <a:lnTo>
                      <a:pt x="919" y="1612"/>
                    </a:lnTo>
                    <a:lnTo>
                      <a:pt x="876" y="1571"/>
                    </a:lnTo>
                    <a:lnTo>
                      <a:pt x="836" y="1526"/>
                    </a:lnTo>
                    <a:lnTo>
                      <a:pt x="802" y="1479"/>
                    </a:lnTo>
                    <a:lnTo>
                      <a:pt x="772" y="1429"/>
                    </a:lnTo>
                    <a:lnTo>
                      <a:pt x="748" y="1377"/>
                    </a:lnTo>
                    <a:lnTo>
                      <a:pt x="727" y="1324"/>
                    </a:lnTo>
                    <a:lnTo>
                      <a:pt x="713" y="1270"/>
                    </a:lnTo>
                    <a:lnTo>
                      <a:pt x="703" y="1214"/>
                    </a:lnTo>
                    <a:lnTo>
                      <a:pt x="698" y="1157"/>
                    </a:lnTo>
                    <a:lnTo>
                      <a:pt x="698" y="1101"/>
                    </a:lnTo>
                    <a:lnTo>
                      <a:pt x="703" y="1044"/>
                    </a:lnTo>
                    <a:lnTo>
                      <a:pt x="713" y="989"/>
                    </a:lnTo>
                    <a:lnTo>
                      <a:pt x="727" y="934"/>
                    </a:lnTo>
                    <a:lnTo>
                      <a:pt x="748" y="881"/>
                    </a:lnTo>
                    <a:lnTo>
                      <a:pt x="772" y="830"/>
                    </a:lnTo>
                    <a:lnTo>
                      <a:pt x="802" y="779"/>
                    </a:lnTo>
                    <a:lnTo>
                      <a:pt x="836" y="732"/>
                    </a:lnTo>
                    <a:lnTo>
                      <a:pt x="876" y="688"/>
                    </a:lnTo>
                    <a:lnTo>
                      <a:pt x="919" y="646"/>
                    </a:lnTo>
                    <a:lnTo>
                      <a:pt x="965" y="612"/>
                    </a:lnTo>
                    <a:lnTo>
                      <a:pt x="1013" y="581"/>
                    </a:lnTo>
                    <a:lnTo>
                      <a:pt x="1064" y="556"/>
                    </a:lnTo>
                    <a:lnTo>
                      <a:pt x="1115" y="535"/>
                    </a:lnTo>
                    <a:lnTo>
                      <a:pt x="1169" y="520"/>
                    </a:lnTo>
                    <a:lnTo>
                      <a:pt x="1223" y="510"/>
                    </a:lnTo>
                    <a:lnTo>
                      <a:pt x="1278" y="504"/>
                    </a:lnTo>
                    <a:close/>
                    <a:moveTo>
                      <a:pt x="262" y="211"/>
                    </a:moveTo>
                    <a:lnTo>
                      <a:pt x="262" y="1980"/>
                    </a:lnTo>
                    <a:lnTo>
                      <a:pt x="2954" y="1980"/>
                    </a:lnTo>
                    <a:lnTo>
                      <a:pt x="2954" y="211"/>
                    </a:lnTo>
                    <a:lnTo>
                      <a:pt x="262" y="211"/>
                    </a:lnTo>
                    <a:close/>
                    <a:moveTo>
                      <a:pt x="0" y="0"/>
                    </a:moveTo>
                    <a:lnTo>
                      <a:pt x="3216" y="0"/>
                    </a:lnTo>
                    <a:lnTo>
                      <a:pt x="3216" y="2494"/>
                    </a:lnTo>
                    <a:lnTo>
                      <a:pt x="0" y="24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B27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400">
                  <a:solidFill>
                    <a:prstClr val="black"/>
                  </a:solidFill>
                  <a:ea typeface="Apple LiGothic" pitchFamily="2" charset="-120"/>
                  <a:cs typeface="Heiti TC Light"/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838202" y="4808543"/>
              <a:ext cx="2068286" cy="538409"/>
              <a:chOff x="838202" y="4808543"/>
              <a:chExt cx="2068286" cy="538409"/>
            </a:xfrm>
          </p:grpSpPr>
          <p:sp>
            <p:nvSpPr>
              <p:cNvPr id="123" name="Rectangle 122"/>
              <p:cNvSpPr/>
              <p:nvPr/>
            </p:nvSpPr>
            <p:spPr>
              <a:xfrm>
                <a:off x="838202" y="4808543"/>
                <a:ext cx="2068286" cy="538409"/>
              </a:xfrm>
              <a:prstGeom prst="rect">
                <a:avLst/>
              </a:prstGeom>
              <a:solidFill>
                <a:srgbClr val="07595A"/>
              </a:solidFill>
              <a:ln>
                <a:solidFill>
                  <a:srgbClr val="0A6F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73858" defTabSz="685783"/>
                <a:r>
                  <a:rPr lang="zh-TW" altLang="en-US" sz="900" dirty="0">
                    <a:solidFill>
                      <a:prstClr val="white"/>
                    </a:solidFill>
                    <a:ea typeface="Apple LiGothic" pitchFamily="2" charset="-120"/>
                    <a:cs typeface="Heiti TC Light"/>
                  </a:rPr>
                  <a:t>個人護理產品及服務</a:t>
                </a:r>
                <a:r>
                  <a:rPr lang="en-US" sz="900" dirty="0">
                    <a:solidFill>
                      <a:prstClr val="white"/>
                    </a:solidFill>
                    <a:ea typeface="Apple LiGothic" pitchFamily="2" charset="-120"/>
                    <a:cs typeface="Heiti TC Light"/>
                  </a:rPr>
                  <a:t>Personal Care Product &amp; Service</a:t>
                </a:r>
              </a:p>
            </p:txBody>
          </p:sp>
          <p:grpSp>
            <p:nvGrpSpPr>
              <p:cNvPr id="124" name="Group 54"/>
              <p:cNvGrpSpPr>
                <a:grpSpLocks noChangeAspect="1"/>
              </p:cNvGrpSpPr>
              <p:nvPr/>
            </p:nvGrpSpPr>
            <p:grpSpPr bwMode="auto">
              <a:xfrm>
                <a:off x="1100270" y="4914728"/>
                <a:ext cx="264526" cy="316495"/>
                <a:chOff x="-351" y="477"/>
                <a:chExt cx="565" cy="676"/>
              </a:xfrm>
              <a:solidFill>
                <a:srgbClr val="0CB27C"/>
              </a:solidFill>
            </p:grpSpPr>
            <p:sp>
              <p:nvSpPr>
                <p:cNvPr id="125" name="Freeform 56"/>
                <p:cNvSpPr>
                  <a:spLocks/>
                </p:cNvSpPr>
                <p:nvPr/>
              </p:nvSpPr>
              <p:spPr bwMode="auto">
                <a:xfrm>
                  <a:off x="-152" y="866"/>
                  <a:ext cx="15" cy="14"/>
                </a:xfrm>
                <a:custGeom>
                  <a:avLst/>
                  <a:gdLst>
                    <a:gd name="T0" fmla="*/ 73 w 73"/>
                    <a:gd name="T1" fmla="*/ 0 h 74"/>
                    <a:gd name="T2" fmla="*/ 73 w 73"/>
                    <a:gd name="T3" fmla="*/ 3 h 74"/>
                    <a:gd name="T4" fmla="*/ 70 w 73"/>
                    <a:gd name="T5" fmla="*/ 12 h 74"/>
                    <a:gd name="T6" fmla="*/ 66 w 73"/>
                    <a:gd name="T7" fmla="*/ 23 h 74"/>
                    <a:gd name="T8" fmla="*/ 59 w 73"/>
                    <a:gd name="T9" fmla="*/ 37 h 74"/>
                    <a:gd name="T10" fmla="*/ 48 w 73"/>
                    <a:gd name="T11" fmla="*/ 50 h 74"/>
                    <a:gd name="T12" fmla="*/ 35 w 73"/>
                    <a:gd name="T13" fmla="*/ 60 h 74"/>
                    <a:gd name="T14" fmla="*/ 22 w 73"/>
                    <a:gd name="T15" fmla="*/ 67 h 74"/>
                    <a:gd name="T16" fmla="*/ 12 w 73"/>
                    <a:gd name="T17" fmla="*/ 71 h 74"/>
                    <a:gd name="T18" fmla="*/ 3 w 73"/>
                    <a:gd name="T19" fmla="*/ 74 h 74"/>
                    <a:gd name="T20" fmla="*/ 0 w 73"/>
                    <a:gd name="T21" fmla="*/ 74 h 74"/>
                    <a:gd name="T22" fmla="*/ 0 w 73"/>
                    <a:gd name="T23" fmla="*/ 70 h 74"/>
                    <a:gd name="T24" fmla="*/ 3 w 73"/>
                    <a:gd name="T25" fmla="*/ 63 h 74"/>
                    <a:gd name="T26" fmla="*/ 7 w 73"/>
                    <a:gd name="T27" fmla="*/ 51 h 74"/>
                    <a:gd name="T28" fmla="*/ 14 w 73"/>
                    <a:gd name="T29" fmla="*/ 38 h 74"/>
                    <a:gd name="T30" fmla="*/ 25 w 73"/>
                    <a:gd name="T31" fmla="*/ 25 h 74"/>
                    <a:gd name="T32" fmla="*/ 37 w 73"/>
                    <a:gd name="T33" fmla="*/ 14 h 74"/>
                    <a:gd name="T34" fmla="*/ 50 w 73"/>
                    <a:gd name="T35" fmla="*/ 8 h 74"/>
                    <a:gd name="T36" fmla="*/ 62 w 73"/>
                    <a:gd name="T37" fmla="*/ 3 h 74"/>
                    <a:gd name="T38" fmla="*/ 69 w 73"/>
                    <a:gd name="T39" fmla="*/ 1 h 74"/>
                    <a:gd name="T40" fmla="*/ 73 w 73"/>
                    <a:gd name="T41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" h="74">
                      <a:moveTo>
                        <a:pt x="73" y="0"/>
                      </a:moveTo>
                      <a:lnTo>
                        <a:pt x="73" y="3"/>
                      </a:lnTo>
                      <a:lnTo>
                        <a:pt x="70" y="12"/>
                      </a:lnTo>
                      <a:lnTo>
                        <a:pt x="66" y="23"/>
                      </a:lnTo>
                      <a:lnTo>
                        <a:pt x="59" y="37"/>
                      </a:lnTo>
                      <a:lnTo>
                        <a:pt x="48" y="50"/>
                      </a:lnTo>
                      <a:lnTo>
                        <a:pt x="35" y="60"/>
                      </a:lnTo>
                      <a:lnTo>
                        <a:pt x="22" y="67"/>
                      </a:lnTo>
                      <a:lnTo>
                        <a:pt x="12" y="71"/>
                      </a:lnTo>
                      <a:lnTo>
                        <a:pt x="3" y="74"/>
                      </a:lnTo>
                      <a:lnTo>
                        <a:pt x="0" y="74"/>
                      </a:lnTo>
                      <a:lnTo>
                        <a:pt x="0" y="70"/>
                      </a:lnTo>
                      <a:lnTo>
                        <a:pt x="3" y="63"/>
                      </a:lnTo>
                      <a:lnTo>
                        <a:pt x="7" y="51"/>
                      </a:lnTo>
                      <a:lnTo>
                        <a:pt x="14" y="38"/>
                      </a:lnTo>
                      <a:lnTo>
                        <a:pt x="25" y="25"/>
                      </a:lnTo>
                      <a:lnTo>
                        <a:pt x="37" y="14"/>
                      </a:lnTo>
                      <a:lnTo>
                        <a:pt x="50" y="8"/>
                      </a:lnTo>
                      <a:lnTo>
                        <a:pt x="62" y="3"/>
                      </a:lnTo>
                      <a:lnTo>
                        <a:pt x="69" y="1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26" name="Freeform 57"/>
                <p:cNvSpPr>
                  <a:spLocks/>
                </p:cNvSpPr>
                <p:nvPr/>
              </p:nvSpPr>
              <p:spPr bwMode="auto">
                <a:xfrm>
                  <a:off x="-152" y="888"/>
                  <a:ext cx="15" cy="15"/>
                </a:xfrm>
                <a:custGeom>
                  <a:avLst/>
                  <a:gdLst>
                    <a:gd name="T0" fmla="*/ 0 w 73"/>
                    <a:gd name="T1" fmla="*/ 0 h 75"/>
                    <a:gd name="T2" fmla="*/ 3 w 73"/>
                    <a:gd name="T3" fmla="*/ 1 h 75"/>
                    <a:gd name="T4" fmla="*/ 12 w 73"/>
                    <a:gd name="T5" fmla="*/ 3 h 75"/>
                    <a:gd name="T6" fmla="*/ 22 w 73"/>
                    <a:gd name="T7" fmla="*/ 8 h 75"/>
                    <a:gd name="T8" fmla="*/ 35 w 73"/>
                    <a:gd name="T9" fmla="*/ 14 h 75"/>
                    <a:gd name="T10" fmla="*/ 48 w 73"/>
                    <a:gd name="T11" fmla="*/ 25 h 75"/>
                    <a:gd name="T12" fmla="*/ 59 w 73"/>
                    <a:gd name="T13" fmla="*/ 38 h 75"/>
                    <a:gd name="T14" fmla="*/ 66 w 73"/>
                    <a:gd name="T15" fmla="*/ 51 h 75"/>
                    <a:gd name="T16" fmla="*/ 70 w 73"/>
                    <a:gd name="T17" fmla="*/ 63 h 75"/>
                    <a:gd name="T18" fmla="*/ 73 w 73"/>
                    <a:gd name="T19" fmla="*/ 71 h 75"/>
                    <a:gd name="T20" fmla="*/ 73 w 73"/>
                    <a:gd name="T21" fmla="*/ 75 h 75"/>
                    <a:gd name="T22" fmla="*/ 69 w 73"/>
                    <a:gd name="T23" fmla="*/ 74 h 75"/>
                    <a:gd name="T24" fmla="*/ 62 w 73"/>
                    <a:gd name="T25" fmla="*/ 71 h 75"/>
                    <a:gd name="T26" fmla="*/ 50 w 73"/>
                    <a:gd name="T27" fmla="*/ 67 h 75"/>
                    <a:gd name="T28" fmla="*/ 37 w 73"/>
                    <a:gd name="T29" fmla="*/ 60 h 75"/>
                    <a:gd name="T30" fmla="*/ 25 w 73"/>
                    <a:gd name="T31" fmla="*/ 50 h 75"/>
                    <a:gd name="T32" fmla="*/ 14 w 73"/>
                    <a:gd name="T33" fmla="*/ 37 h 75"/>
                    <a:gd name="T34" fmla="*/ 7 w 73"/>
                    <a:gd name="T35" fmla="*/ 24 h 75"/>
                    <a:gd name="T36" fmla="*/ 3 w 73"/>
                    <a:gd name="T37" fmla="*/ 12 h 75"/>
                    <a:gd name="T38" fmla="*/ 0 w 73"/>
                    <a:gd name="T39" fmla="*/ 3 h 75"/>
                    <a:gd name="T40" fmla="*/ 0 w 73"/>
                    <a:gd name="T41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" h="75">
                      <a:moveTo>
                        <a:pt x="0" y="0"/>
                      </a:moveTo>
                      <a:lnTo>
                        <a:pt x="3" y="1"/>
                      </a:lnTo>
                      <a:lnTo>
                        <a:pt x="12" y="3"/>
                      </a:lnTo>
                      <a:lnTo>
                        <a:pt x="22" y="8"/>
                      </a:lnTo>
                      <a:lnTo>
                        <a:pt x="35" y="14"/>
                      </a:lnTo>
                      <a:lnTo>
                        <a:pt x="48" y="25"/>
                      </a:lnTo>
                      <a:lnTo>
                        <a:pt x="59" y="38"/>
                      </a:lnTo>
                      <a:lnTo>
                        <a:pt x="66" y="51"/>
                      </a:lnTo>
                      <a:lnTo>
                        <a:pt x="70" y="63"/>
                      </a:lnTo>
                      <a:lnTo>
                        <a:pt x="73" y="71"/>
                      </a:lnTo>
                      <a:lnTo>
                        <a:pt x="73" y="75"/>
                      </a:lnTo>
                      <a:lnTo>
                        <a:pt x="69" y="74"/>
                      </a:lnTo>
                      <a:lnTo>
                        <a:pt x="62" y="71"/>
                      </a:lnTo>
                      <a:lnTo>
                        <a:pt x="50" y="67"/>
                      </a:lnTo>
                      <a:lnTo>
                        <a:pt x="37" y="60"/>
                      </a:lnTo>
                      <a:lnTo>
                        <a:pt x="25" y="50"/>
                      </a:lnTo>
                      <a:lnTo>
                        <a:pt x="14" y="37"/>
                      </a:lnTo>
                      <a:lnTo>
                        <a:pt x="7" y="24"/>
                      </a:lnTo>
                      <a:lnTo>
                        <a:pt x="3" y="12"/>
                      </a:ln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27" name="Freeform 58"/>
                <p:cNvSpPr>
                  <a:spLocks/>
                </p:cNvSpPr>
                <p:nvPr/>
              </p:nvSpPr>
              <p:spPr bwMode="auto">
                <a:xfrm>
                  <a:off x="-151" y="881"/>
                  <a:ext cx="21" cy="6"/>
                </a:xfrm>
                <a:custGeom>
                  <a:avLst/>
                  <a:gdLst>
                    <a:gd name="T0" fmla="*/ 52 w 104"/>
                    <a:gd name="T1" fmla="*/ 0 h 34"/>
                    <a:gd name="T2" fmla="*/ 66 w 104"/>
                    <a:gd name="T3" fmla="*/ 1 h 34"/>
                    <a:gd name="T4" fmla="*/ 77 w 104"/>
                    <a:gd name="T5" fmla="*/ 4 h 34"/>
                    <a:gd name="T6" fmla="*/ 88 w 104"/>
                    <a:gd name="T7" fmla="*/ 8 h 34"/>
                    <a:gd name="T8" fmla="*/ 97 w 104"/>
                    <a:gd name="T9" fmla="*/ 13 h 34"/>
                    <a:gd name="T10" fmla="*/ 102 w 104"/>
                    <a:gd name="T11" fmla="*/ 16 h 34"/>
                    <a:gd name="T12" fmla="*/ 104 w 104"/>
                    <a:gd name="T13" fmla="*/ 17 h 34"/>
                    <a:gd name="T14" fmla="*/ 102 w 104"/>
                    <a:gd name="T15" fmla="*/ 19 h 34"/>
                    <a:gd name="T16" fmla="*/ 97 w 104"/>
                    <a:gd name="T17" fmla="*/ 21 h 34"/>
                    <a:gd name="T18" fmla="*/ 88 w 104"/>
                    <a:gd name="T19" fmla="*/ 26 h 34"/>
                    <a:gd name="T20" fmla="*/ 77 w 104"/>
                    <a:gd name="T21" fmla="*/ 30 h 34"/>
                    <a:gd name="T22" fmla="*/ 66 w 104"/>
                    <a:gd name="T23" fmla="*/ 33 h 34"/>
                    <a:gd name="T24" fmla="*/ 52 w 104"/>
                    <a:gd name="T25" fmla="*/ 34 h 34"/>
                    <a:gd name="T26" fmla="*/ 38 w 104"/>
                    <a:gd name="T27" fmla="*/ 33 h 34"/>
                    <a:gd name="T28" fmla="*/ 26 w 104"/>
                    <a:gd name="T29" fmla="*/ 30 h 34"/>
                    <a:gd name="T30" fmla="*/ 15 w 104"/>
                    <a:gd name="T31" fmla="*/ 26 h 34"/>
                    <a:gd name="T32" fmla="*/ 7 w 104"/>
                    <a:gd name="T33" fmla="*/ 21 h 34"/>
                    <a:gd name="T34" fmla="*/ 3 w 104"/>
                    <a:gd name="T35" fmla="*/ 19 h 34"/>
                    <a:gd name="T36" fmla="*/ 0 w 104"/>
                    <a:gd name="T37" fmla="*/ 17 h 34"/>
                    <a:gd name="T38" fmla="*/ 3 w 104"/>
                    <a:gd name="T39" fmla="*/ 16 h 34"/>
                    <a:gd name="T40" fmla="*/ 7 w 104"/>
                    <a:gd name="T41" fmla="*/ 13 h 34"/>
                    <a:gd name="T42" fmla="*/ 15 w 104"/>
                    <a:gd name="T43" fmla="*/ 8 h 34"/>
                    <a:gd name="T44" fmla="*/ 26 w 104"/>
                    <a:gd name="T45" fmla="*/ 4 h 34"/>
                    <a:gd name="T46" fmla="*/ 38 w 104"/>
                    <a:gd name="T47" fmla="*/ 1 h 34"/>
                    <a:gd name="T48" fmla="*/ 52 w 104"/>
                    <a:gd name="T4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4" h="34">
                      <a:moveTo>
                        <a:pt x="52" y="0"/>
                      </a:moveTo>
                      <a:lnTo>
                        <a:pt x="66" y="1"/>
                      </a:lnTo>
                      <a:lnTo>
                        <a:pt x="77" y="4"/>
                      </a:lnTo>
                      <a:lnTo>
                        <a:pt x="88" y="8"/>
                      </a:lnTo>
                      <a:lnTo>
                        <a:pt x="97" y="13"/>
                      </a:lnTo>
                      <a:lnTo>
                        <a:pt x="102" y="16"/>
                      </a:lnTo>
                      <a:lnTo>
                        <a:pt x="104" y="17"/>
                      </a:lnTo>
                      <a:lnTo>
                        <a:pt x="102" y="19"/>
                      </a:lnTo>
                      <a:lnTo>
                        <a:pt x="97" y="21"/>
                      </a:lnTo>
                      <a:lnTo>
                        <a:pt x="88" y="26"/>
                      </a:lnTo>
                      <a:lnTo>
                        <a:pt x="77" y="30"/>
                      </a:lnTo>
                      <a:lnTo>
                        <a:pt x="66" y="33"/>
                      </a:lnTo>
                      <a:lnTo>
                        <a:pt x="52" y="34"/>
                      </a:lnTo>
                      <a:lnTo>
                        <a:pt x="38" y="33"/>
                      </a:lnTo>
                      <a:lnTo>
                        <a:pt x="26" y="30"/>
                      </a:lnTo>
                      <a:lnTo>
                        <a:pt x="15" y="26"/>
                      </a:lnTo>
                      <a:lnTo>
                        <a:pt x="7" y="21"/>
                      </a:lnTo>
                      <a:lnTo>
                        <a:pt x="3" y="19"/>
                      </a:lnTo>
                      <a:lnTo>
                        <a:pt x="0" y="17"/>
                      </a:lnTo>
                      <a:lnTo>
                        <a:pt x="3" y="16"/>
                      </a:lnTo>
                      <a:lnTo>
                        <a:pt x="7" y="13"/>
                      </a:lnTo>
                      <a:lnTo>
                        <a:pt x="15" y="8"/>
                      </a:lnTo>
                      <a:lnTo>
                        <a:pt x="26" y="4"/>
                      </a:lnTo>
                      <a:lnTo>
                        <a:pt x="38" y="1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28" name="Freeform 59"/>
                <p:cNvSpPr>
                  <a:spLocks noEditPoints="1"/>
                </p:cNvSpPr>
                <p:nvPr/>
              </p:nvSpPr>
              <p:spPr bwMode="auto">
                <a:xfrm>
                  <a:off x="-204" y="836"/>
                  <a:ext cx="96" cy="96"/>
                </a:xfrm>
                <a:custGeom>
                  <a:avLst/>
                  <a:gdLst>
                    <a:gd name="T0" fmla="*/ 204 w 480"/>
                    <a:gd name="T1" fmla="*/ 20 h 484"/>
                    <a:gd name="T2" fmla="*/ 137 w 480"/>
                    <a:gd name="T3" fmla="*/ 42 h 484"/>
                    <a:gd name="T4" fmla="*/ 82 w 480"/>
                    <a:gd name="T5" fmla="*/ 83 h 484"/>
                    <a:gd name="T6" fmla="*/ 42 w 480"/>
                    <a:gd name="T7" fmla="*/ 139 h 484"/>
                    <a:gd name="T8" fmla="*/ 20 w 480"/>
                    <a:gd name="T9" fmla="*/ 206 h 484"/>
                    <a:gd name="T10" fmla="*/ 20 w 480"/>
                    <a:gd name="T11" fmla="*/ 279 h 484"/>
                    <a:gd name="T12" fmla="*/ 42 w 480"/>
                    <a:gd name="T13" fmla="*/ 345 h 484"/>
                    <a:gd name="T14" fmla="*/ 82 w 480"/>
                    <a:gd name="T15" fmla="*/ 402 h 484"/>
                    <a:gd name="T16" fmla="*/ 137 w 480"/>
                    <a:gd name="T17" fmla="*/ 441 h 484"/>
                    <a:gd name="T18" fmla="*/ 204 w 480"/>
                    <a:gd name="T19" fmla="*/ 464 h 484"/>
                    <a:gd name="T20" fmla="*/ 276 w 480"/>
                    <a:gd name="T21" fmla="*/ 464 h 484"/>
                    <a:gd name="T22" fmla="*/ 342 w 480"/>
                    <a:gd name="T23" fmla="*/ 441 h 484"/>
                    <a:gd name="T24" fmla="*/ 397 w 480"/>
                    <a:gd name="T25" fmla="*/ 402 h 484"/>
                    <a:gd name="T26" fmla="*/ 437 w 480"/>
                    <a:gd name="T27" fmla="*/ 345 h 484"/>
                    <a:gd name="T28" fmla="*/ 459 w 480"/>
                    <a:gd name="T29" fmla="*/ 279 h 484"/>
                    <a:gd name="T30" fmla="*/ 459 w 480"/>
                    <a:gd name="T31" fmla="*/ 205 h 484"/>
                    <a:gd name="T32" fmla="*/ 437 w 480"/>
                    <a:gd name="T33" fmla="*/ 138 h 484"/>
                    <a:gd name="T34" fmla="*/ 397 w 480"/>
                    <a:gd name="T35" fmla="*/ 83 h 484"/>
                    <a:gd name="T36" fmla="*/ 342 w 480"/>
                    <a:gd name="T37" fmla="*/ 42 h 484"/>
                    <a:gd name="T38" fmla="*/ 276 w 480"/>
                    <a:gd name="T39" fmla="*/ 20 h 484"/>
                    <a:gd name="T40" fmla="*/ 240 w 480"/>
                    <a:gd name="T41" fmla="*/ 0 h 484"/>
                    <a:gd name="T42" fmla="*/ 316 w 480"/>
                    <a:gd name="T43" fmla="*/ 12 h 484"/>
                    <a:gd name="T44" fmla="*/ 382 w 480"/>
                    <a:gd name="T45" fmla="*/ 47 h 484"/>
                    <a:gd name="T46" fmla="*/ 433 w 480"/>
                    <a:gd name="T47" fmla="*/ 100 h 484"/>
                    <a:gd name="T48" fmla="*/ 467 w 480"/>
                    <a:gd name="T49" fmla="*/ 165 h 484"/>
                    <a:gd name="T50" fmla="*/ 480 w 480"/>
                    <a:gd name="T51" fmla="*/ 242 h 484"/>
                    <a:gd name="T52" fmla="*/ 467 w 480"/>
                    <a:gd name="T53" fmla="*/ 318 h 484"/>
                    <a:gd name="T54" fmla="*/ 433 w 480"/>
                    <a:gd name="T55" fmla="*/ 385 h 484"/>
                    <a:gd name="T56" fmla="*/ 382 w 480"/>
                    <a:gd name="T57" fmla="*/ 437 h 484"/>
                    <a:gd name="T58" fmla="*/ 316 w 480"/>
                    <a:gd name="T59" fmla="*/ 472 h 484"/>
                    <a:gd name="T60" fmla="*/ 240 w 480"/>
                    <a:gd name="T61" fmla="*/ 484 h 484"/>
                    <a:gd name="T62" fmla="*/ 164 w 480"/>
                    <a:gd name="T63" fmla="*/ 472 h 484"/>
                    <a:gd name="T64" fmla="*/ 98 w 480"/>
                    <a:gd name="T65" fmla="*/ 437 h 484"/>
                    <a:gd name="T66" fmla="*/ 47 w 480"/>
                    <a:gd name="T67" fmla="*/ 385 h 484"/>
                    <a:gd name="T68" fmla="*/ 12 w 480"/>
                    <a:gd name="T69" fmla="*/ 318 h 484"/>
                    <a:gd name="T70" fmla="*/ 0 w 480"/>
                    <a:gd name="T71" fmla="*/ 242 h 484"/>
                    <a:gd name="T72" fmla="*/ 12 w 480"/>
                    <a:gd name="T73" fmla="*/ 165 h 484"/>
                    <a:gd name="T74" fmla="*/ 47 w 480"/>
                    <a:gd name="T75" fmla="*/ 100 h 484"/>
                    <a:gd name="T76" fmla="*/ 98 w 480"/>
                    <a:gd name="T77" fmla="*/ 47 h 484"/>
                    <a:gd name="T78" fmla="*/ 164 w 480"/>
                    <a:gd name="T79" fmla="*/ 12 h 484"/>
                    <a:gd name="T80" fmla="*/ 240 w 480"/>
                    <a:gd name="T81" fmla="*/ 0 h 4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80" h="484">
                      <a:moveTo>
                        <a:pt x="240" y="18"/>
                      </a:moveTo>
                      <a:lnTo>
                        <a:pt x="204" y="20"/>
                      </a:lnTo>
                      <a:lnTo>
                        <a:pt x="169" y="28"/>
                      </a:lnTo>
                      <a:lnTo>
                        <a:pt x="137" y="42"/>
                      </a:lnTo>
                      <a:lnTo>
                        <a:pt x="108" y="61"/>
                      </a:lnTo>
                      <a:lnTo>
                        <a:pt x="82" y="83"/>
                      </a:lnTo>
                      <a:lnTo>
                        <a:pt x="59" y="109"/>
                      </a:lnTo>
                      <a:lnTo>
                        <a:pt x="42" y="139"/>
                      </a:lnTo>
                      <a:lnTo>
                        <a:pt x="28" y="171"/>
                      </a:lnTo>
                      <a:lnTo>
                        <a:pt x="20" y="206"/>
                      </a:lnTo>
                      <a:lnTo>
                        <a:pt x="17" y="242"/>
                      </a:lnTo>
                      <a:lnTo>
                        <a:pt x="20" y="279"/>
                      </a:lnTo>
                      <a:lnTo>
                        <a:pt x="28" y="313"/>
                      </a:lnTo>
                      <a:lnTo>
                        <a:pt x="42" y="345"/>
                      </a:lnTo>
                      <a:lnTo>
                        <a:pt x="59" y="375"/>
                      </a:lnTo>
                      <a:lnTo>
                        <a:pt x="82" y="402"/>
                      </a:lnTo>
                      <a:lnTo>
                        <a:pt x="108" y="423"/>
                      </a:lnTo>
                      <a:lnTo>
                        <a:pt x="137" y="441"/>
                      </a:lnTo>
                      <a:lnTo>
                        <a:pt x="169" y="456"/>
                      </a:lnTo>
                      <a:lnTo>
                        <a:pt x="204" y="464"/>
                      </a:lnTo>
                      <a:lnTo>
                        <a:pt x="240" y="467"/>
                      </a:lnTo>
                      <a:lnTo>
                        <a:pt x="276" y="464"/>
                      </a:lnTo>
                      <a:lnTo>
                        <a:pt x="310" y="456"/>
                      </a:lnTo>
                      <a:lnTo>
                        <a:pt x="342" y="441"/>
                      </a:lnTo>
                      <a:lnTo>
                        <a:pt x="371" y="423"/>
                      </a:lnTo>
                      <a:lnTo>
                        <a:pt x="397" y="402"/>
                      </a:lnTo>
                      <a:lnTo>
                        <a:pt x="419" y="375"/>
                      </a:lnTo>
                      <a:lnTo>
                        <a:pt x="437" y="345"/>
                      </a:lnTo>
                      <a:lnTo>
                        <a:pt x="451" y="313"/>
                      </a:lnTo>
                      <a:lnTo>
                        <a:pt x="459" y="279"/>
                      </a:lnTo>
                      <a:lnTo>
                        <a:pt x="462" y="242"/>
                      </a:lnTo>
                      <a:lnTo>
                        <a:pt x="459" y="205"/>
                      </a:lnTo>
                      <a:lnTo>
                        <a:pt x="451" y="171"/>
                      </a:lnTo>
                      <a:lnTo>
                        <a:pt x="437" y="138"/>
                      </a:lnTo>
                      <a:lnTo>
                        <a:pt x="419" y="109"/>
                      </a:lnTo>
                      <a:lnTo>
                        <a:pt x="397" y="83"/>
                      </a:lnTo>
                      <a:lnTo>
                        <a:pt x="371" y="61"/>
                      </a:lnTo>
                      <a:lnTo>
                        <a:pt x="342" y="42"/>
                      </a:lnTo>
                      <a:lnTo>
                        <a:pt x="310" y="28"/>
                      </a:lnTo>
                      <a:lnTo>
                        <a:pt x="276" y="20"/>
                      </a:lnTo>
                      <a:lnTo>
                        <a:pt x="240" y="18"/>
                      </a:lnTo>
                      <a:close/>
                      <a:moveTo>
                        <a:pt x="240" y="0"/>
                      </a:moveTo>
                      <a:lnTo>
                        <a:pt x="278" y="3"/>
                      </a:lnTo>
                      <a:lnTo>
                        <a:pt x="316" y="12"/>
                      </a:lnTo>
                      <a:lnTo>
                        <a:pt x="350" y="27"/>
                      </a:lnTo>
                      <a:lnTo>
                        <a:pt x="382" y="47"/>
                      </a:lnTo>
                      <a:lnTo>
                        <a:pt x="410" y="71"/>
                      </a:lnTo>
                      <a:lnTo>
                        <a:pt x="433" y="100"/>
                      </a:lnTo>
                      <a:lnTo>
                        <a:pt x="452" y="131"/>
                      </a:lnTo>
                      <a:lnTo>
                        <a:pt x="467" y="165"/>
                      </a:lnTo>
                      <a:lnTo>
                        <a:pt x="477" y="203"/>
                      </a:lnTo>
                      <a:lnTo>
                        <a:pt x="480" y="242"/>
                      </a:lnTo>
                      <a:lnTo>
                        <a:pt x="477" y="282"/>
                      </a:lnTo>
                      <a:lnTo>
                        <a:pt x="467" y="318"/>
                      </a:lnTo>
                      <a:lnTo>
                        <a:pt x="452" y="353"/>
                      </a:lnTo>
                      <a:lnTo>
                        <a:pt x="433" y="385"/>
                      </a:lnTo>
                      <a:lnTo>
                        <a:pt x="410" y="413"/>
                      </a:lnTo>
                      <a:lnTo>
                        <a:pt x="382" y="437"/>
                      </a:lnTo>
                      <a:lnTo>
                        <a:pt x="350" y="457"/>
                      </a:lnTo>
                      <a:lnTo>
                        <a:pt x="316" y="472"/>
                      </a:lnTo>
                      <a:lnTo>
                        <a:pt x="278" y="481"/>
                      </a:lnTo>
                      <a:lnTo>
                        <a:pt x="240" y="484"/>
                      </a:lnTo>
                      <a:lnTo>
                        <a:pt x="201" y="481"/>
                      </a:lnTo>
                      <a:lnTo>
                        <a:pt x="164" y="472"/>
                      </a:lnTo>
                      <a:lnTo>
                        <a:pt x="130" y="457"/>
                      </a:lnTo>
                      <a:lnTo>
                        <a:pt x="98" y="437"/>
                      </a:lnTo>
                      <a:lnTo>
                        <a:pt x="70" y="413"/>
                      </a:lnTo>
                      <a:lnTo>
                        <a:pt x="47" y="385"/>
                      </a:lnTo>
                      <a:lnTo>
                        <a:pt x="26" y="353"/>
                      </a:lnTo>
                      <a:lnTo>
                        <a:pt x="12" y="318"/>
                      </a:lnTo>
                      <a:lnTo>
                        <a:pt x="3" y="282"/>
                      </a:lnTo>
                      <a:lnTo>
                        <a:pt x="0" y="242"/>
                      </a:lnTo>
                      <a:lnTo>
                        <a:pt x="3" y="203"/>
                      </a:lnTo>
                      <a:lnTo>
                        <a:pt x="12" y="165"/>
                      </a:lnTo>
                      <a:lnTo>
                        <a:pt x="26" y="131"/>
                      </a:lnTo>
                      <a:lnTo>
                        <a:pt x="47" y="100"/>
                      </a:lnTo>
                      <a:lnTo>
                        <a:pt x="70" y="71"/>
                      </a:lnTo>
                      <a:lnTo>
                        <a:pt x="98" y="47"/>
                      </a:lnTo>
                      <a:lnTo>
                        <a:pt x="130" y="27"/>
                      </a:lnTo>
                      <a:lnTo>
                        <a:pt x="164" y="12"/>
                      </a:lnTo>
                      <a:lnTo>
                        <a:pt x="201" y="3"/>
                      </a:lnTo>
                      <a:lnTo>
                        <a:pt x="24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29" name="Freeform 60"/>
                <p:cNvSpPr>
                  <a:spLocks/>
                </p:cNvSpPr>
                <p:nvPr/>
              </p:nvSpPr>
              <p:spPr bwMode="auto">
                <a:xfrm>
                  <a:off x="-174" y="866"/>
                  <a:ext cx="15" cy="14"/>
                </a:xfrm>
                <a:custGeom>
                  <a:avLst/>
                  <a:gdLst>
                    <a:gd name="T0" fmla="*/ 0 w 73"/>
                    <a:gd name="T1" fmla="*/ 0 h 74"/>
                    <a:gd name="T2" fmla="*/ 3 w 73"/>
                    <a:gd name="T3" fmla="*/ 1 h 74"/>
                    <a:gd name="T4" fmla="*/ 11 w 73"/>
                    <a:gd name="T5" fmla="*/ 3 h 74"/>
                    <a:gd name="T6" fmla="*/ 22 w 73"/>
                    <a:gd name="T7" fmla="*/ 8 h 74"/>
                    <a:gd name="T8" fmla="*/ 35 w 73"/>
                    <a:gd name="T9" fmla="*/ 14 h 74"/>
                    <a:gd name="T10" fmla="*/ 48 w 73"/>
                    <a:gd name="T11" fmla="*/ 25 h 74"/>
                    <a:gd name="T12" fmla="*/ 59 w 73"/>
                    <a:gd name="T13" fmla="*/ 38 h 74"/>
                    <a:gd name="T14" fmla="*/ 65 w 73"/>
                    <a:gd name="T15" fmla="*/ 51 h 74"/>
                    <a:gd name="T16" fmla="*/ 69 w 73"/>
                    <a:gd name="T17" fmla="*/ 63 h 74"/>
                    <a:gd name="T18" fmla="*/ 72 w 73"/>
                    <a:gd name="T19" fmla="*/ 70 h 74"/>
                    <a:gd name="T20" fmla="*/ 73 w 73"/>
                    <a:gd name="T21" fmla="*/ 74 h 74"/>
                    <a:gd name="T22" fmla="*/ 69 w 73"/>
                    <a:gd name="T23" fmla="*/ 74 h 74"/>
                    <a:gd name="T24" fmla="*/ 61 w 73"/>
                    <a:gd name="T25" fmla="*/ 71 h 74"/>
                    <a:gd name="T26" fmla="*/ 50 w 73"/>
                    <a:gd name="T27" fmla="*/ 67 h 74"/>
                    <a:gd name="T28" fmla="*/ 37 w 73"/>
                    <a:gd name="T29" fmla="*/ 60 h 74"/>
                    <a:gd name="T30" fmla="*/ 25 w 73"/>
                    <a:gd name="T31" fmla="*/ 50 h 74"/>
                    <a:gd name="T32" fmla="*/ 14 w 73"/>
                    <a:gd name="T33" fmla="*/ 37 h 74"/>
                    <a:gd name="T34" fmla="*/ 6 w 73"/>
                    <a:gd name="T35" fmla="*/ 23 h 74"/>
                    <a:gd name="T36" fmla="*/ 2 w 73"/>
                    <a:gd name="T37" fmla="*/ 12 h 74"/>
                    <a:gd name="T38" fmla="*/ 0 w 73"/>
                    <a:gd name="T39" fmla="*/ 3 h 74"/>
                    <a:gd name="T40" fmla="*/ 0 w 73"/>
                    <a:gd name="T41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" h="74">
                      <a:moveTo>
                        <a:pt x="0" y="0"/>
                      </a:moveTo>
                      <a:lnTo>
                        <a:pt x="3" y="1"/>
                      </a:lnTo>
                      <a:lnTo>
                        <a:pt x="11" y="3"/>
                      </a:lnTo>
                      <a:lnTo>
                        <a:pt x="22" y="8"/>
                      </a:lnTo>
                      <a:lnTo>
                        <a:pt x="35" y="14"/>
                      </a:lnTo>
                      <a:lnTo>
                        <a:pt x="48" y="25"/>
                      </a:lnTo>
                      <a:lnTo>
                        <a:pt x="59" y="38"/>
                      </a:lnTo>
                      <a:lnTo>
                        <a:pt x="65" y="51"/>
                      </a:lnTo>
                      <a:lnTo>
                        <a:pt x="69" y="63"/>
                      </a:lnTo>
                      <a:lnTo>
                        <a:pt x="72" y="70"/>
                      </a:lnTo>
                      <a:lnTo>
                        <a:pt x="73" y="74"/>
                      </a:lnTo>
                      <a:lnTo>
                        <a:pt x="69" y="74"/>
                      </a:lnTo>
                      <a:lnTo>
                        <a:pt x="61" y="71"/>
                      </a:lnTo>
                      <a:lnTo>
                        <a:pt x="50" y="67"/>
                      </a:lnTo>
                      <a:lnTo>
                        <a:pt x="37" y="60"/>
                      </a:lnTo>
                      <a:lnTo>
                        <a:pt x="25" y="50"/>
                      </a:lnTo>
                      <a:lnTo>
                        <a:pt x="14" y="37"/>
                      </a:lnTo>
                      <a:lnTo>
                        <a:pt x="6" y="23"/>
                      </a:lnTo>
                      <a:lnTo>
                        <a:pt x="2" y="12"/>
                      </a:ln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30" name="Freeform 61"/>
                <p:cNvSpPr>
                  <a:spLocks/>
                </p:cNvSpPr>
                <p:nvPr/>
              </p:nvSpPr>
              <p:spPr bwMode="auto">
                <a:xfrm>
                  <a:off x="-174" y="888"/>
                  <a:ext cx="15" cy="14"/>
                </a:xfrm>
                <a:custGeom>
                  <a:avLst/>
                  <a:gdLst>
                    <a:gd name="T0" fmla="*/ 73 w 73"/>
                    <a:gd name="T1" fmla="*/ 0 h 74"/>
                    <a:gd name="T2" fmla="*/ 72 w 73"/>
                    <a:gd name="T3" fmla="*/ 3 h 74"/>
                    <a:gd name="T4" fmla="*/ 69 w 73"/>
                    <a:gd name="T5" fmla="*/ 12 h 74"/>
                    <a:gd name="T6" fmla="*/ 65 w 73"/>
                    <a:gd name="T7" fmla="*/ 24 h 74"/>
                    <a:gd name="T8" fmla="*/ 59 w 73"/>
                    <a:gd name="T9" fmla="*/ 37 h 74"/>
                    <a:gd name="T10" fmla="*/ 48 w 73"/>
                    <a:gd name="T11" fmla="*/ 50 h 74"/>
                    <a:gd name="T12" fmla="*/ 35 w 73"/>
                    <a:gd name="T13" fmla="*/ 60 h 74"/>
                    <a:gd name="T14" fmla="*/ 22 w 73"/>
                    <a:gd name="T15" fmla="*/ 67 h 74"/>
                    <a:gd name="T16" fmla="*/ 11 w 73"/>
                    <a:gd name="T17" fmla="*/ 71 h 74"/>
                    <a:gd name="T18" fmla="*/ 3 w 73"/>
                    <a:gd name="T19" fmla="*/ 74 h 74"/>
                    <a:gd name="T20" fmla="*/ 0 w 73"/>
                    <a:gd name="T21" fmla="*/ 74 h 74"/>
                    <a:gd name="T22" fmla="*/ 0 w 73"/>
                    <a:gd name="T23" fmla="*/ 70 h 74"/>
                    <a:gd name="T24" fmla="*/ 2 w 73"/>
                    <a:gd name="T25" fmla="*/ 63 h 74"/>
                    <a:gd name="T26" fmla="*/ 6 w 73"/>
                    <a:gd name="T27" fmla="*/ 51 h 74"/>
                    <a:gd name="T28" fmla="*/ 14 w 73"/>
                    <a:gd name="T29" fmla="*/ 38 h 74"/>
                    <a:gd name="T30" fmla="*/ 25 w 73"/>
                    <a:gd name="T31" fmla="*/ 25 h 74"/>
                    <a:gd name="T32" fmla="*/ 37 w 73"/>
                    <a:gd name="T33" fmla="*/ 14 h 74"/>
                    <a:gd name="T34" fmla="*/ 50 w 73"/>
                    <a:gd name="T35" fmla="*/ 8 h 74"/>
                    <a:gd name="T36" fmla="*/ 61 w 73"/>
                    <a:gd name="T37" fmla="*/ 3 h 74"/>
                    <a:gd name="T38" fmla="*/ 69 w 73"/>
                    <a:gd name="T39" fmla="*/ 1 h 74"/>
                    <a:gd name="T40" fmla="*/ 73 w 73"/>
                    <a:gd name="T41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" h="74">
                      <a:moveTo>
                        <a:pt x="73" y="0"/>
                      </a:moveTo>
                      <a:lnTo>
                        <a:pt x="72" y="3"/>
                      </a:lnTo>
                      <a:lnTo>
                        <a:pt x="69" y="12"/>
                      </a:lnTo>
                      <a:lnTo>
                        <a:pt x="65" y="24"/>
                      </a:lnTo>
                      <a:lnTo>
                        <a:pt x="59" y="37"/>
                      </a:lnTo>
                      <a:lnTo>
                        <a:pt x="48" y="50"/>
                      </a:lnTo>
                      <a:lnTo>
                        <a:pt x="35" y="60"/>
                      </a:lnTo>
                      <a:lnTo>
                        <a:pt x="22" y="67"/>
                      </a:lnTo>
                      <a:lnTo>
                        <a:pt x="11" y="71"/>
                      </a:lnTo>
                      <a:lnTo>
                        <a:pt x="3" y="74"/>
                      </a:lnTo>
                      <a:lnTo>
                        <a:pt x="0" y="74"/>
                      </a:lnTo>
                      <a:lnTo>
                        <a:pt x="0" y="70"/>
                      </a:lnTo>
                      <a:lnTo>
                        <a:pt x="2" y="63"/>
                      </a:lnTo>
                      <a:lnTo>
                        <a:pt x="6" y="51"/>
                      </a:lnTo>
                      <a:lnTo>
                        <a:pt x="14" y="38"/>
                      </a:lnTo>
                      <a:lnTo>
                        <a:pt x="25" y="25"/>
                      </a:lnTo>
                      <a:lnTo>
                        <a:pt x="37" y="14"/>
                      </a:lnTo>
                      <a:lnTo>
                        <a:pt x="50" y="8"/>
                      </a:lnTo>
                      <a:lnTo>
                        <a:pt x="61" y="3"/>
                      </a:lnTo>
                      <a:lnTo>
                        <a:pt x="69" y="1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31" name="Freeform 62"/>
                <p:cNvSpPr>
                  <a:spLocks/>
                </p:cNvSpPr>
                <p:nvPr/>
              </p:nvSpPr>
              <p:spPr bwMode="auto">
                <a:xfrm>
                  <a:off x="-181" y="881"/>
                  <a:ext cx="20" cy="6"/>
                </a:xfrm>
                <a:custGeom>
                  <a:avLst/>
                  <a:gdLst>
                    <a:gd name="T0" fmla="*/ 51 w 102"/>
                    <a:gd name="T1" fmla="*/ 0 h 34"/>
                    <a:gd name="T2" fmla="*/ 65 w 102"/>
                    <a:gd name="T3" fmla="*/ 1 h 34"/>
                    <a:gd name="T4" fmla="*/ 77 w 102"/>
                    <a:gd name="T5" fmla="*/ 4 h 34"/>
                    <a:gd name="T6" fmla="*/ 87 w 102"/>
                    <a:gd name="T7" fmla="*/ 8 h 34"/>
                    <a:gd name="T8" fmla="*/ 95 w 102"/>
                    <a:gd name="T9" fmla="*/ 13 h 34"/>
                    <a:gd name="T10" fmla="*/ 100 w 102"/>
                    <a:gd name="T11" fmla="*/ 16 h 34"/>
                    <a:gd name="T12" fmla="*/ 102 w 102"/>
                    <a:gd name="T13" fmla="*/ 17 h 34"/>
                    <a:gd name="T14" fmla="*/ 100 w 102"/>
                    <a:gd name="T15" fmla="*/ 19 h 34"/>
                    <a:gd name="T16" fmla="*/ 95 w 102"/>
                    <a:gd name="T17" fmla="*/ 21 h 34"/>
                    <a:gd name="T18" fmla="*/ 87 w 102"/>
                    <a:gd name="T19" fmla="*/ 26 h 34"/>
                    <a:gd name="T20" fmla="*/ 77 w 102"/>
                    <a:gd name="T21" fmla="*/ 30 h 34"/>
                    <a:gd name="T22" fmla="*/ 65 w 102"/>
                    <a:gd name="T23" fmla="*/ 33 h 34"/>
                    <a:gd name="T24" fmla="*/ 51 w 102"/>
                    <a:gd name="T25" fmla="*/ 34 h 34"/>
                    <a:gd name="T26" fmla="*/ 37 w 102"/>
                    <a:gd name="T27" fmla="*/ 33 h 34"/>
                    <a:gd name="T28" fmla="*/ 24 w 102"/>
                    <a:gd name="T29" fmla="*/ 30 h 34"/>
                    <a:gd name="T30" fmla="*/ 15 w 102"/>
                    <a:gd name="T31" fmla="*/ 26 h 34"/>
                    <a:gd name="T32" fmla="*/ 6 w 102"/>
                    <a:gd name="T33" fmla="*/ 21 h 34"/>
                    <a:gd name="T34" fmla="*/ 1 w 102"/>
                    <a:gd name="T35" fmla="*/ 19 h 34"/>
                    <a:gd name="T36" fmla="*/ 0 w 102"/>
                    <a:gd name="T37" fmla="*/ 17 h 34"/>
                    <a:gd name="T38" fmla="*/ 1 w 102"/>
                    <a:gd name="T39" fmla="*/ 16 h 34"/>
                    <a:gd name="T40" fmla="*/ 6 w 102"/>
                    <a:gd name="T41" fmla="*/ 13 h 34"/>
                    <a:gd name="T42" fmla="*/ 15 w 102"/>
                    <a:gd name="T43" fmla="*/ 8 h 34"/>
                    <a:gd name="T44" fmla="*/ 24 w 102"/>
                    <a:gd name="T45" fmla="*/ 4 h 34"/>
                    <a:gd name="T46" fmla="*/ 37 w 102"/>
                    <a:gd name="T47" fmla="*/ 1 h 34"/>
                    <a:gd name="T48" fmla="*/ 51 w 102"/>
                    <a:gd name="T4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2" h="34">
                      <a:moveTo>
                        <a:pt x="51" y="0"/>
                      </a:moveTo>
                      <a:lnTo>
                        <a:pt x="65" y="1"/>
                      </a:lnTo>
                      <a:lnTo>
                        <a:pt x="77" y="4"/>
                      </a:lnTo>
                      <a:lnTo>
                        <a:pt x="87" y="8"/>
                      </a:lnTo>
                      <a:lnTo>
                        <a:pt x="95" y="13"/>
                      </a:lnTo>
                      <a:lnTo>
                        <a:pt x="100" y="16"/>
                      </a:lnTo>
                      <a:lnTo>
                        <a:pt x="102" y="17"/>
                      </a:lnTo>
                      <a:lnTo>
                        <a:pt x="100" y="19"/>
                      </a:lnTo>
                      <a:lnTo>
                        <a:pt x="95" y="21"/>
                      </a:lnTo>
                      <a:lnTo>
                        <a:pt x="87" y="26"/>
                      </a:lnTo>
                      <a:lnTo>
                        <a:pt x="77" y="30"/>
                      </a:lnTo>
                      <a:lnTo>
                        <a:pt x="65" y="33"/>
                      </a:lnTo>
                      <a:lnTo>
                        <a:pt x="51" y="34"/>
                      </a:lnTo>
                      <a:lnTo>
                        <a:pt x="37" y="33"/>
                      </a:lnTo>
                      <a:lnTo>
                        <a:pt x="24" y="30"/>
                      </a:lnTo>
                      <a:lnTo>
                        <a:pt x="15" y="26"/>
                      </a:lnTo>
                      <a:lnTo>
                        <a:pt x="6" y="21"/>
                      </a:lnTo>
                      <a:lnTo>
                        <a:pt x="1" y="19"/>
                      </a:lnTo>
                      <a:lnTo>
                        <a:pt x="0" y="17"/>
                      </a:lnTo>
                      <a:lnTo>
                        <a:pt x="1" y="16"/>
                      </a:lnTo>
                      <a:lnTo>
                        <a:pt x="6" y="13"/>
                      </a:lnTo>
                      <a:lnTo>
                        <a:pt x="15" y="8"/>
                      </a:lnTo>
                      <a:lnTo>
                        <a:pt x="24" y="4"/>
                      </a:lnTo>
                      <a:lnTo>
                        <a:pt x="37" y="1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32" name="Freeform 63"/>
                <p:cNvSpPr>
                  <a:spLocks/>
                </p:cNvSpPr>
                <p:nvPr/>
              </p:nvSpPr>
              <p:spPr bwMode="auto">
                <a:xfrm>
                  <a:off x="-159" y="889"/>
                  <a:ext cx="7" cy="21"/>
                </a:xfrm>
                <a:custGeom>
                  <a:avLst/>
                  <a:gdLst>
                    <a:gd name="T0" fmla="*/ 17 w 34"/>
                    <a:gd name="T1" fmla="*/ 0 h 104"/>
                    <a:gd name="T2" fmla="*/ 18 w 34"/>
                    <a:gd name="T3" fmla="*/ 2 h 104"/>
                    <a:gd name="T4" fmla="*/ 21 w 34"/>
                    <a:gd name="T5" fmla="*/ 7 h 104"/>
                    <a:gd name="T6" fmla="*/ 25 w 34"/>
                    <a:gd name="T7" fmla="*/ 15 h 104"/>
                    <a:gd name="T8" fmla="*/ 30 w 34"/>
                    <a:gd name="T9" fmla="*/ 26 h 104"/>
                    <a:gd name="T10" fmla="*/ 33 w 34"/>
                    <a:gd name="T11" fmla="*/ 39 h 104"/>
                    <a:gd name="T12" fmla="*/ 34 w 34"/>
                    <a:gd name="T13" fmla="*/ 52 h 104"/>
                    <a:gd name="T14" fmla="*/ 33 w 34"/>
                    <a:gd name="T15" fmla="*/ 66 h 104"/>
                    <a:gd name="T16" fmla="*/ 30 w 34"/>
                    <a:gd name="T17" fmla="*/ 79 h 104"/>
                    <a:gd name="T18" fmla="*/ 25 w 34"/>
                    <a:gd name="T19" fmla="*/ 89 h 104"/>
                    <a:gd name="T20" fmla="*/ 21 w 34"/>
                    <a:gd name="T21" fmla="*/ 97 h 104"/>
                    <a:gd name="T22" fmla="*/ 18 w 34"/>
                    <a:gd name="T23" fmla="*/ 102 h 104"/>
                    <a:gd name="T24" fmla="*/ 17 w 34"/>
                    <a:gd name="T25" fmla="*/ 104 h 104"/>
                    <a:gd name="T26" fmla="*/ 16 w 34"/>
                    <a:gd name="T27" fmla="*/ 102 h 104"/>
                    <a:gd name="T28" fmla="*/ 13 w 34"/>
                    <a:gd name="T29" fmla="*/ 97 h 104"/>
                    <a:gd name="T30" fmla="*/ 8 w 34"/>
                    <a:gd name="T31" fmla="*/ 89 h 104"/>
                    <a:gd name="T32" fmla="*/ 4 w 34"/>
                    <a:gd name="T33" fmla="*/ 79 h 104"/>
                    <a:gd name="T34" fmla="*/ 1 w 34"/>
                    <a:gd name="T35" fmla="*/ 66 h 104"/>
                    <a:gd name="T36" fmla="*/ 0 w 34"/>
                    <a:gd name="T37" fmla="*/ 52 h 104"/>
                    <a:gd name="T38" fmla="*/ 1 w 34"/>
                    <a:gd name="T39" fmla="*/ 39 h 104"/>
                    <a:gd name="T40" fmla="*/ 4 w 34"/>
                    <a:gd name="T41" fmla="*/ 26 h 104"/>
                    <a:gd name="T42" fmla="*/ 8 w 34"/>
                    <a:gd name="T43" fmla="*/ 15 h 104"/>
                    <a:gd name="T44" fmla="*/ 13 w 34"/>
                    <a:gd name="T45" fmla="*/ 7 h 104"/>
                    <a:gd name="T46" fmla="*/ 16 w 34"/>
                    <a:gd name="T47" fmla="*/ 2 h 104"/>
                    <a:gd name="T48" fmla="*/ 17 w 34"/>
                    <a:gd name="T49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04">
                      <a:moveTo>
                        <a:pt x="17" y="0"/>
                      </a:moveTo>
                      <a:lnTo>
                        <a:pt x="18" y="2"/>
                      </a:lnTo>
                      <a:lnTo>
                        <a:pt x="21" y="7"/>
                      </a:lnTo>
                      <a:lnTo>
                        <a:pt x="25" y="15"/>
                      </a:lnTo>
                      <a:lnTo>
                        <a:pt x="30" y="26"/>
                      </a:lnTo>
                      <a:lnTo>
                        <a:pt x="33" y="39"/>
                      </a:lnTo>
                      <a:lnTo>
                        <a:pt x="34" y="52"/>
                      </a:lnTo>
                      <a:lnTo>
                        <a:pt x="33" y="66"/>
                      </a:lnTo>
                      <a:lnTo>
                        <a:pt x="30" y="79"/>
                      </a:lnTo>
                      <a:lnTo>
                        <a:pt x="25" y="89"/>
                      </a:lnTo>
                      <a:lnTo>
                        <a:pt x="21" y="97"/>
                      </a:lnTo>
                      <a:lnTo>
                        <a:pt x="18" y="102"/>
                      </a:lnTo>
                      <a:lnTo>
                        <a:pt x="17" y="104"/>
                      </a:lnTo>
                      <a:lnTo>
                        <a:pt x="16" y="102"/>
                      </a:lnTo>
                      <a:lnTo>
                        <a:pt x="13" y="97"/>
                      </a:lnTo>
                      <a:lnTo>
                        <a:pt x="8" y="89"/>
                      </a:lnTo>
                      <a:lnTo>
                        <a:pt x="4" y="79"/>
                      </a:lnTo>
                      <a:lnTo>
                        <a:pt x="1" y="66"/>
                      </a:lnTo>
                      <a:lnTo>
                        <a:pt x="0" y="52"/>
                      </a:lnTo>
                      <a:lnTo>
                        <a:pt x="1" y="39"/>
                      </a:lnTo>
                      <a:lnTo>
                        <a:pt x="4" y="26"/>
                      </a:lnTo>
                      <a:lnTo>
                        <a:pt x="8" y="15"/>
                      </a:lnTo>
                      <a:lnTo>
                        <a:pt x="13" y="7"/>
                      </a:lnTo>
                      <a:lnTo>
                        <a:pt x="16" y="2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33" name="Freeform 64"/>
                <p:cNvSpPr>
                  <a:spLocks/>
                </p:cNvSpPr>
                <p:nvPr/>
              </p:nvSpPr>
              <p:spPr bwMode="auto">
                <a:xfrm>
                  <a:off x="-151" y="1022"/>
                  <a:ext cx="153" cy="19"/>
                </a:xfrm>
                <a:custGeom>
                  <a:avLst/>
                  <a:gdLst>
                    <a:gd name="T0" fmla="*/ 261 w 767"/>
                    <a:gd name="T1" fmla="*/ 1 h 96"/>
                    <a:gd name="T2" fmla="*/ 306 w 767"/>
                    <a:gd name="T3" fmla="*/ 11 h 96"/>
                    <a:gd name="T4" fmla="*/ 344 w 767"/>
                    <a:gd name="T5" fmla="*/ 23 h 96"/>
                    <a:gd name="T6" fmla="*/ 373 w 767"/>
                    <a:gd name="T7" fmla="*/ 32 h 96"/>
                    <a:gd name="T8" fmla="*/ 395 w 767"/>
                    <a:gd name="T9" fmla="*/ 32 h 96"/>
                    <a:gd name="T10" fmla="*/ 432 w 767"/>
                    <a:gd name="T11" fmla="*/ 24 h 96"/>
                    <a:gd name="T12" fmla="*/ 478 w 767"/>
                    <a:gd name="T13" fmla="*/ 14 h 96"/>
                    <a:gd name="T14" fmla="*/ 534 w 767"/>
                    <a:gd name="T15" fmla="*/ 6 h 96"/>
                    <a:gd name="T16" fmla="*/ 593 w 767"/>
                    <a:gd name="T17" fmla="*/ 6 h 96"/>
                    <a:gd name="T18" fmla="*/ 650 w 767"/>
                    <a:gd name="T19" fmla="*/ 11 h 96"/>
                    <a:gd name="T20" fmla="*/ 702 w 767"/>
                    <a:gd name="T21" fmla="*/ 19 h 96"/>
                    <a:gd name="T22" fmla="*/ 741 w 767"/>
                    <a:gd name="T23" fmla="*/ 27 h 96"/>
                    <a:gd name="T24" fmla="*/ 764 w 767"/>
                    <a:gd name="T25" fmla="*/ 33 h 96"/>
                    <a:gd name="T26" fmla="*/ 764 w 767"/>
                    <a:gd name="T27" fmla="*/ 35 h 96"/>
                    <a:gd name="T28" fmla="*/ 744 w 767"/>
                    <a:gd name="T29" fmla="*/ 45 h 96"/>
                    <a:gd name="T30" fmla="*/ 708 w 767"/>
                    <a:gd name="T31" fmla="*/ 60 h 96"/>
                    <a:gd name="T32" fmla="*/ 657 w 767"/>
                    <a:gd name="T33" fmla="*/ 76 h 96"/>
                    <a:gd name="T34" fmla="*/ 593 w 767"/>
                    <a:gd name="T35" fmla="*/ 89 h 96"/>
                    <a:gd name="T36" fmla="*/ 516 w 767"/>
                    <a:gd name="T37" fmla="*/ 92 h 96"/>
                    <a:gd name="T38" fmla="*/ 429 w 767"/>
                    <a:gd name="T39" fmla="*/ 87 h 96"/>
                    <a:gd name="T40" fmla="*/ 353 w 767"/>
                    <a:gd name="T41" fmla="*/ 87 h 96"/>
                    <a:gd name="T42" fmla="*/ 292 w 767"/>
                    <a:gd name="T43" fmla="*/ 93 h 96"/>
                    <a:gd name="T44" fmla="*/ 235 w 767"/>
                    <a:gd name="T45" fmla="*/ 96 h 96"/>
                    <a:gd name="T46" fmla="*/ 164 w 767"/>
                    <a:gd name="T47" fmla="*/ 89 h 96"/>
                    <a:gd name="T48" fmla="*/ 103 w 767"/>
                    <a:gd name="T49" fmla="*/ 75 h 96"/>
                    <a:gd name="T50" fmla="*/ 55 w 767"/>
                    <a:gd name="T51" fmla="*/ 59 h 96"/>
                    <a:gd name="T52" fmla="*/ 21 w 767"/>
                    <a:gd name="T53" fmla="*/ 43 h 96"/>
                    <a:gd name="T54" fmla="*/ 2 w 767"/>
                    <a:gd name="T55" fmla="*/ 34 h 96"/>
                    <a:gd name="T56" fmla="*/ 3 w 767"/>
                    <a:gd name="T57" fmla="*/ 33 h 96"/>
                    <a:gd name="T58" fmla="*/ 26 w 767"/>
                    <a:gd name="T59" fmla="*/ 27 h 96"/>
                    <a:gd name="T60" fmla="*/ 65 w 767"/>
                    <a:gd name="T61" fmla="*/ 19 h 96"/>
                    <a:gd name="T62" fmla="*/ 117 w 767"/>
                    <a:gd name="T63" fmla="*/ 10 h 96"/>
                    <a:gd name="T64" fmla="*/ 176 w 767"/>
                    <a:gd name="T65" fmla="*/ 4 h 96"/>
                    <a:gd name="T66" fmla="*/ 237 w 767"/>
                    <a:gd name="T67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767" h="96">
                      <a:moveTo>
                        <a:pt x="237" y="0"/>
                      </a:moveTo>
                      <a:lnTo>
                        <a:pt x="261" y="1"/>
                      </a:lnTo>
                      <a:lnTo>
                        <a:pt x="283" y="6"/>
                      </a:lnTo>
                      <a:lnTo>
                        <a:pt x="306" y="11"/>
                      </a:lnTo>
                      <a:lnTo>
                        <a:pt x="326" y="17"/>
                      </a:lnTo>
                      <a:lnTo>
                        <a:pt x="344" y="23"/>
                      </a:lnTo>
                      <a:lnTo>
                        <a:pt x="360" y="28"/>
                      </a:lnTo>
                      <a:lnTo>
                        <a:pt x="373" y="32"/>
                      </a:lnTo>
                      <a:lnTo>
                        <a:pt x="383" y="33"/>
                      </a:lnTo>
                      <a:lnTo>
                        <a:pt x="395" y="32"/>
                      </a:lnTo>
                      <a:lnTo>
                        <a:pt x="412" y="28"/>
                      </a:lnTo>
                      <a:lnTo>
                        <a:pt x="432" y="24"/>
                      </a:lnTo>
                      <a:lnTo>
                        <a:pt x="454" y="19"/>
                      </a:lnTo>
                      <a:lnTo>
                        <a:pt x="478" y="14"/>
                      </a:lnTo>
                      <a:lnTo>
                        <a:pt x="505" y="9"/>
                      </a:lnTo>
                      <a:lnTo>
                        <a:pt x="534" y="6"/>
                      </a:lnTo>
                      <a:lnTo>
                        <a:pt x="563" y="5"/>
                      </a:lnTo>
                      <a:lnTo>
                        <a:pt x="593" y="6"/>
                      </a:lnTo>
                      <a:lnTo>
                        <a:pt x="623" y="8"/>
                      </a:lnTo>
                      <a:lnTo>
                        <a:pt x="650" y="11"/>
                      </a:lnTo>
                      <a:lnTo>
                        <a:pt x="677" y="14"/>
                      </a:lnTo>
                      <a:lnTo>
                        <a:pt x="702" y="19"/>
                      </a:lnTo>
                      <a:lnTo>
                        <a:pt x="723" y="23"/>
                      </a:lnTo>
                      <a:lnTo>
                        <a:pt x="741" y="27"/>
                      </a:lnTo>
                      <a:lnTo>
                        <a:pt x="755" y="31"/>
                      </a:lnTo>
                      <a:lnTo>
                        <a:pt x="764" y="33"/>
                      </a:lnTo>
                      <a:lnTo>
                        <a:pt x="767" y="33"/>
                      </a:lnTo>
                      <a:lnTo>
                        <a:pt x="764" y="35"/>
                      </a:lnTo>
                      <a:lnTo>
                        <a:pt x="757" y="38"/>
                      </a:lnTo>
                      <a:lnTo>
                        <a:pt x="744" y="45"/>
                      </a:lnTo>
                      <a:lnTo>
                        <a:pt x="728" y="52"/>
                      </a:lnTo>
                      <a:lnTo>
                        <a:pt x="708" y="60"/>
                      </a:lnTo>
                      <a:lnTo>
                        <a:pt x="685" y="68"/>
                      </a:lnTo>
                      <a:lnTo>
                        <a:pt x="657" y="76"/>
                      </a:lnTo>
                      <a:lnTo>
                        <a:pt x="626" y="83"/>
                      </a:lnTo>
                      <a:lnTo>
                        <a:pt x="593" y="89"/>
                      </a:lnTo>
                      <a:lnTo>
                        <a:pt x="556" y="92"/>
                      </a:lnTo>
                      <a:lnTo>
                        <a:pt x="516" y="92"/>
                      </a:lnTo>
                      <a:lnTo>
                        <a:pt x="474" y="90"/>
                      </a:lnTo>
                      <a:lnTo>
                        <a:pt x="429" y="87"/>
                      </a:lnTo>
                      <a:lnTo>
                        <a:pt x="383" y="84"/>
                      </a:lnTo>
                      <a:lnTo>
                        <a:pt x="353" y="87"/>
                      </a:lnTo>
                      <a:lnTo>
                        <a:pt x="322" y="90"/>
                      </a:lnTo>
                      <a:lnTo>
                        <a:pt x="292" y="93"/>
                      </a:lnTo>
                      <a:lnTo>
                        <a:pt x="263" y="96"/>
                      </a:lnTo>
                      <a:lnTo>
                        <a:pt x="235" y="96"/>
                      </a:lnTo>
                      <a:lnTo>
                        <a:pt x="198" y="93"/>
                      </a:lnTo>
                      <a:lnTo>
                        <a:pt x="164" y="89"/>
                      </a:lnTo>
                      <a:lnTo>
                        <a:pt x="132" y="82"/>
                      </a:lnTo>
                      <a:lnTo>
                        <a:pt x="103" y="75"/>
                      </a:lnTo>
                      <a:lnTo>
                        <a:pt x="77" y="66"/>
                      </a:lnTo>
                      <a:lnTo>
                        <a:pt x="55" y="59"/>
                      </a:lnTo>
                      <a:lnTo>
                        <a:pt x="35" y="50"/>
                      </a:lnTo>
                      <a:lnTo>
                        <a:pt x="21" y="43"/>
                      </a:lnTo>
                      <a:lnTo>
                        <a:pt x="9" y="38"/>
                      </a:lnTo>
                      <a:lnTo>
                        <a:pt x="2" y="34"/>
                      </a:lnTo>
                      <a:lnTo>
                        <a:pt x="0" y="33"/>
                      </a:lnTo>
                      <a:lnTo>
                        <a:pt x="3" y="33"/>
                      </a:lnTo>
                      <a:lnTo>
                        <a:pt x="12" y="31"/>
                      </a:lnTo>
                      <a:lnTo>
                        <a:pt x="26" y="27"/>
                      </a:lnTo>
                      <a:lnTo>
                        <a:pt x="43" y="23"/>
                      </a:lnTo>
                      <a:lnTo>
                        <a:pt x="65" y="19"/>
                      </a:lnTo>
                      <a:lnTo>
                        <a:pt x="90" y="14"/>
                      </a:lnTo>
                      <a:lnTo>
                        <a:pt x="117" y="10"/>
                      </a:lnTo>
                      <a:lnTo>
                        <a:pt x="146" y="7"/>
                      </a:lnTo>
                      <a:lnTo>
                        <a:pt x="176" y="4"/>
                      </a:lnTo>
                      <a:lnTo>
                        <a:pt x="206" y="1"/>
                      </a:lnTo>
                      <a:lnTo>
                        <a:pt x="23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34" name="Freeform 65"/>
                <p:cNvSpPr>
                  <a:spLocks/>
                </p:cNvSpPr>
                <p:nvPr/>
              </p:nvSpPr>
              <p:spPr bwMode="auto">
                <a:xfrm>
                  <a:off x="-159" y="858"/>
                  <a:ext cx="7" cy="21"/>
                </a:xfrm>
                <a:custGeom>
                  <a:avLst/>
                  <a:gdLst>
                    <a:gd name="T0" fmla="*/ 17 w 34"/>
                    <a:gd name="T1" fmla="*/ 0 h 104"/>
                    <a:gd name="T2" fmla="*/ 18 w 34"/>
                    <a:gd name="T3" fmla="*/ 3 h 104"/>
                    <a:gd name="T4" fmla="*/ 21 w 34"/>
                    <a:gd name="T5" fmla="*/ 8 h 104"/>
                    <a:gd name="T6" fmla="*/ 25 w 34"/>
                    <a:gd name="T7" fmla="*/ 16 h 104"/>
                    <a:gd name="T8" fmla="*/ 30 w 34"/>
                    <a:gd name="T9" fmla="*/ 26 h 104"/>
                    <a:gd name="T10" fmla="*/ 33 w 34"/>
                    <a:gd name="T11" fmla="*/ 38 h 104"/>
                    <a:gd name="T12" fmla="*/ 34 w 34"/>
                    <a:gd name="T13" fmla="*/ 52 h 104"/>
                    <a:gd name="T14" fmla="*/ 33 w 34"/>
                    <a:gd name="T15" fmla="*/ 66 h 104"/>
                    <a:gd name="T16" fmla="*/ 30 w 34"/>
                    <a:gd name="T17" fmla="*/ 78 h 104"/>
                    <a:gd name="T18" fmla="*/ 25 w 34"/>
                    <a:gd name="T19" fmla="*/ 89 h 104"/>
                    <a:gd name="T20" fmla="*/ 21 w 34"/>
                    <a:gd name="T21" fmla="*/ 98 h 104"/>
                    <a:gd name="T22" fmla="*/ 18 w 34"/>
                    <a:gd name="T23" fmla="*/ 102 h 104"/>
                    <a:gd name="T24" fmla="*/ 17 w 34"/>
                    <a:gd name="T25" fmla="*/ 104 h 104"/>
                    <a:gd name="T26" fmla="*/ 16 w 34"/>
                    <a:gd name="T27" fmla="*/ 102 h 104"/>
                    <a:gd name="T28" fmla="*/ 13 w 34"/>
                    <a:gd name="T29" fmla="*/ 98 h 104"/>
                    <a:gd name="T30" fmla="*/ 8 w 34"/>
                    <a:gd name="T31" fmla="*/ 89 h 104"/>
                    <a:gd name="T32" fmla="*/ 4 w 34"/>
                    <a:gd name="T33" fmla="*/ 78 h 104"/>
                    <a:gd name="T34" fmla="*/ 1 w 34"/>
                    <a:gd name="T35" fmla="*/ 66 h 104"/>
                    <a:gd name="T36" fmla="*/ 0 w 34"/>
                    <a:gd name="T37" fmla="*/ 52 h 104"/>
                    <a:gd name="T38" fmla="*/ 1 w 34"/>
                    <a:gd name="T39" fmla="*/ 38 h 104"/>
                    <a:gd name="T40" fmla="*/ 4 w 34"/>
                    <a:gd name="T41" fmla="*/ 26 h 104"/>
                    <a:gd name="T42" fmla="*/ 8 w 34"/>
                    <a:gd name="T43" fmla="*/ 16 h 104"/>
                    <a:gd name="T44" fmla="*/ 13 w 34"/>
                    <a:gd name="T45" fmla="*/ 8 h 104"/>
                    <a:gd name="T46" fmla="*/ 16 w 34"/>
                    <a:gd name="T47" fmla="*/ 3 h 104"/>
                    <a:gd name="T48" fmla="*/ 17 w 34"/>
                    <a:gd name="T49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04">
                      <a:moveTo>
                        <a:pt x="17" y="0"/>
                      </a:moveTo>
                      <a:lnTo>
                        <a:pt x="18" y="3"/>
                      </a:lnTo>
                      <a:lnTo>
                        <a:pt x="21" y="8"/>
                      </a:lnTo>
                      <a:lnTo>
                        <a:pt x="25" y="16"/>
                      </a:lnTo>
                      <a:lnTo>
                        <a:pt x="30" y="26"/>
                      </a:lnTo>
                      <a:lnTo>
                        <a:pt x="33" y="38"/>
                      </a:lnTo>
                      <a:lnTo>
                        <a:pt x="34" y="52"/>
                      </a:lnTo>
                      <a:lnTo>
                        <a:pt x="33" y="66"/>
                      </a:lnTo>
                      <a:lnTo>
                        <a:pt x="30" y="78"/>
                      </a:lnTo>
                      <a:lnTo>
                        <a:pt x="25" y="89"/>
                      </a:lnTo>
                      <a:lnTo>
                        <a:pt x="21" y="98"/>
                      </a:lnTo>
                      <a:lnTo>
                        <a:pt x="18" y="102"/>
                      </a:lnTo>
                      <a:lnTo>
                        <a:pt x="17" y="104"/>
                      </a:lnTo>
                      <a:lnTo>
                        <a:pt x="16" y="102"/>
                      </a:lnTo>
                      <a:lnTo>
                        <a:pt x="13" y="98"/>
                      </a:lnTo>
                      <a:lnTo>
                        <a:pt x="8" y="89"/>
                      </a:lnTo>
                      <a:lnTo>
                        <a:pt x="4" y="78"/>
                      </a:lnTo>
                      <a:lnTo>
                        <a:pt x="1" y="66"/>
                      </a:lnTo>
                      <a:lnTo>
                        <a:pt x="0" y="52"/>
                      </a:lnTo>
                      <a:lnTo>
                        <a:pt x="1" y="38"/>
                      </a:lnTo>
                      <a:lnTo>
                        <a:pt x="4" y="26"/>
                      </a:lnTo>
                      <a:lnTo>
                        <a:pt x="8" y="16"/>
                      </a:lnTo>
                      <a:lnTo>
                        <a:pt x="13" y="8"/>
                      </a:lnTo>
                      <a:lnTo>
                        <a:pt x="16" y="3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35" name="Freeform 66"/>
                <p:cNvSpPr>
                  <a:spLocks/>
                </p:cNvSpPr>
                <p:nvPr/>
              </p:nvSpPr>
              <p:spPr bwMode="auto">
                <a:xfrm>
                  <a:off x="-12" y="866"/>
                  <a:ext cx="15" cy="14"/>
                </a:xfrm>
                <a:custGeom>
                  <a:avLst/>
                  <a:gdLst>
                    <a:gd name="T0" fmla="*/ 0 w 73"/>
                    <a:gd name="T1" fmla="*/ 0 h 74"/>
                    <a:gd name="T2" fmla="*/ 4 w 73"/>
                    <a:gd name="T3" fmla="*/ 1 h 74"/>
                    <a:gd name="T4" fmla="*/ 11 w 73"/>
                    <a:gd name="T5" fmla="*/ 3 h 74"/>
                    <a:gd name="T6" fmla="*/ 23 w 73"/>
                    <a:gd name="T7" fmla="*/ 8 h 74"/>
                    <a:gd name="T8" fmla="*/ 36 w 73"/>
                    <a:gd name="T9" fmla="*/ 14 h 74"/>
                    <a:gd name="T10" fmla="*/ 48 w 73"/>
                    <a:gd name="T11" fmla="*/ 25 h 74"/>
                    <a:gd name="T12" fmla="*/ 59 w 73"/>
                    <a:gd name="T13" fmla="*/ 38 h 74"/>
                    <a:gd name="T14" fmla="*/ 66 w 73"/>
                    <a:gd name="T15" fmla="*/ 51 h 74"/>
                    <a:gd name="T16" fmla="*/ 70 w 73"/>
                    <a:gd name="T17" fmla="*/ 63 h 74"/>
                    <a:gd name="T18" fmla="*/ 72 w 73"/>
                    <a:gd name="T19" fmla="*/ 70 h 74"/>
                    <a:gd name="T20" fmla="*/ 73 w 73"/>
                    <a:gd name="T21" fmla="*/ 74 h 74"/>
                    <a:gd name="T22" fmla="*/ 70 w 73"/>
                    <a:gd name="T23" fmla="*/ 74 h 74"/>
                    <a:gd name="T24" fmla="*/ 61 w 73"/>
                    <a:gd name="T25" fmla="*/ 71 h 74"/>
                    <a:gd name="T26" fmla="*/ 51 w 73"/>
                    <a:gd name="T27" fmla="*/ 67 h 74"/>
                    <a:gd name="T28" fmla="*/ 38 w 73"/>
                    <a:gd name="T29" fmla="*/ 60 h 74"/>
                    <a:gd name="T30" fmla="*/ 25 w 73"/>
                    <a:gd name="T31" fmla="*/ 50 h 74"/>
                    <a:gd name="T32" fmla="*/ 14 w 73"/>
                    <a:gd name="T33" fmla="*/ 37 h 74"/>
                    <a:gd name="T34" fmla="*/ 7 w 73"/>
                    <a:gd name="T35" fmla="*/ 23 h 74"/>
                    <a:gd name="T36" fmla="*/ 3 w 73"/>
                    <a:gd name="T37" fmla="*/ 12 h 74"/>
                    <a:gd name="T38" fmla="*/ 0 w 73"/>
                    <a:gd name="T39" fmla="*/ 3 h 74"/>
                    <a:gd name="T40" fmla="*/ 0 w 73"/>
                    <a:gd name="T41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" h="74">
                      <a:moveTo>
                        <a:pt x="0" y="0"/>
                      </a:moveTo>
                      <a:lnTo>
                        <a:pt x="4" y="1"/>
                      </a:lnTo>
                      <a:lnTo>
                        <a:pt x="11" y="3"/>
                      </a:lnTo>
                      <a:lnTo>
                        <a:pt x="23" y="8"/>
                      </a:lnTo>
                      <a:lnTo>
                        <a:pt x="36" y="14"/>
                      </a:lnTo>
                      <a:lnTo>
                        <a:pt x="48" y="25"/>
                      </a:lnTo>
                      <a:lnTo>
                        <a:pt x="59" y="38"/>
                      </a:lnTo>
                      <a:lnTo>
                        <a:pt x="66" y="51"/>
                      </a:lnTo>
                      <a:lnTo>
                        <a:pt x="70" y="63"/>
                      </a:lnTo>
                      <a:lnTo>
                        <a:pt x="72" y="70"/>
                      </a:lnTo>
                      <a:lnTo>
                        <a:pt x="73" y="74"/>
                      </a:lnTo>
                      <a:lnTo>
                        <a:pt x="70" y="74"/>
                      </a:lnTo>
                      <a:lnTo>
                        <a:pt x="61" y="71"/>
                      </a:lnTo>
                      <a:lnTo>
                        <a:pt x="51" y="67"/>
                      </a:lnTo>
                      <a:lnTo>
                        <a:pt x="38" y="60"/>
                      </a:lnTo>
                      <a:lnTo>
                        <a:pt x="25" y="50"/>
                      </a:lnTo>
                      <a:lnTo>
                        <a:pt x="14" y="37"/>
                      </a:lnTo>
                      <a:lnTo>
                        <a:pt x="7" y="23"/>
                      </a:lnTo>
                      <a:lnTo>
                        <a:pt x="3" y="12"/>
                      </a:ln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36" name="Freeform 67"/>
                <p:cNvSpPr>
                  <a:spLocks/>
                </p:cNvSpPr>
                <p:nvPr/>
              </p:nvSpPr>
              <p:spPr bwMode="auto">
                <a:xfrm>
                  <a:off x="10" y="888"/>
                  <a:ext cx="15" cy="15"/>
                </a:xfrm>
                <a:custGeom>
                  <a:avLst/>
                  <a:gdLst>
                    <a:gd name="T0" fmla="*/ 0 w 73"/>
                    <a:gd name="T1" fmla="*/ 0 h 75"/>
                    <a:gd name="T2" fmla="*/ 3 w 73"/>
                    <a:gd name="T3" fmla="*/ 1 h 75"/>
                    <a:gd name="T4" fmla="*/ 12 w 73"/>
                    <a:gd name="T5" fmla="*/ 3 h 75"/>
                    <a:gd name="T6" fmla="*/ 23 w 73"/>
                    <a:gd name="T7" fmla="*/ 8 h 75"/>
                    <a:gd name="T8" fmla="*/ 36 w 73"/>
                    <a:gd name="T9" fmla="*/ 14 h 75"/>
                    <a:gd name="T10" fmla="*/ 48 w 73"/>
                    <a:gd name="T11" fmla="*/ 25 h 75"/>
                    <a:gd name="T12" fmla="*/ 59 w 73"/>
                    <a:gd name="T13" fmla="*/ 38 h 75"/>
                    <a:gd name="T14" fmla="*/ 65 w 73"/>
                    <a:gd name="T15" fmla="*/ 51 h 75"/>
                    <a:gd name="T16" fmla="*/ 70 w 73"/>
                    <a:gd name="T17" fmla="*/ 63 h 75"/>
                    <a:gd name="T18" fmla="*/ 72 w 73"/>
                    <a:gd name="T19" fmla="*/ 71 h 75"/>
                    <a:gd name="T20" fmla="*/ 73 w 73"/>
                    <a:gd name="T21" fmla="*/ 75 h 75"/>
                    <a:gd name="T22" fmla="*/ 70 w 73"/>
                    <a:gd name="T23" fmla="*/ 74 h 75"/>
                    <a:gd name="T24" fmla="*/ 61 w 73"/>
                    <a:gd name="T25" fmla="*/ 71 h 75"/>
                    <a:gd name="T26" fmla="*/ 50 w 73"/>
                    <a:gd name="T27" fmla="*/ 67 h 75"/>
                    <a:gd name="T28" fmla="*/ 38 w 73"/>
                    <a:gd name="T29" fmla="*/ 60 h 75"/>
                    <a:gd name="T30" fmla="*/ 25 w 73"/>
                    <a:gd name="T31" fmla="*/ 50 h 75"/>
                    <a:gd name="T32" fmla="*/ 14 w 73"/>
                    <a:gd name="T33" fmla="*/ 37 h 75"/>
                    <a:gd name="T34" fmla="*/ 8 w 73"/>
                    <a:gd name="T35" fmla="*/ 24 h 75"/>
                    <a:gd name="T36" fmla="*/ 3 w 73"/>
                    <a:gd name="T37" fmla="*/ 12 h 75"/>
                    <a:gd name="T38" fmla="*/ 1 w 73"/>
                    <a:gd name="T39" fmla="*/ 3 h 75"/>
                    <a:gd name="T40" fmla="*/ 0 w 73"/>
                    <a:gd name="T41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" h="75">
                      <a:moveTo>
                        <a:pt x="0" y="0"/>
                      </a:moveTo>
                      <a:lnTo>
                        <a:pt x="3" y="1"/>
                      </a:lnTo>
                      <a:lnTo>
                        <a:pt x="12" y="3"/>
                      </a:lnTo>
                      <a:lnTo>
                        <a:pt x="23" y="8"/>
                      </a:lnTo>
                      <a:lnTo>
                        <a:pt x="36" y="14"/>
                      </a:lnTo>
                      <a:lnTo>
                        <a:pt x="48" y="25"/>
                      </a:lnTo>
                      <a:lnTo>
                        <a:pt x="59" y="38"/>
                      </a:lnTo>
                      <a:lnTo>
                        <a:pt x="65" y="51"/>
                      </a:lnTo>
                      <a:lnTo>
                        <a:pt x="70" y="63"/>
                      </a:lnTo>
                      <a:lnTo>
                        <a:pt x="72" y="71"/>
                      </a:lnTo>
                      <a:lnTo>
                        <a:pt x="73" y="75"/>
                      </a:lnTo>
                      <a:lnTo>
                        <a:pt x="70" y="74"/>
                      </a:lnTo>
                      <a:lnTo>
                        <a:pt x="61" y="71"/>
                      </a:lnTo>
                      <a:lnTo>
                        <a:pt x="50" y="67"/>
                      </a:lnTo>
                      <a:lnTo>
                        <a:pt x="38" y="60"/>
                      </a:lnTo>
                      <a:lnTo>
                        <a:pt x="25" y="50"/>
                      </a:lnTo>
                      <a:lnTo>
                        <a:pt x="14" y="37"/>
                      </a:lnTo>
                      <a:lnTo>
                        <a:pt x="8" y="24"/>
                      </a:lnTo>
                      <a:lnTo>
                        <a:pt x="3" y="12"/>
                      </a:lnTo>
                      <a:lnTo>
                        <a:pt x="1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37" name="Freeform 68"/>
                <p:cNvSpPr>
                  <a:spLocks/>
                </p:cNvSpPr>
                <p:nvPr/>
              </p:nvSpPr>
              <p:spPr bwMode="auto">
                <a:xfrm>
                  <a:off x="3" y="889"/>
                  <a:ext cx="7" cy="21"/>
                </a:xfrm>
                <a:custGeom>
                  <a:avLst/>
                  <a:gdLst>
                    <a:gd name="T0" fmla="*/ 17 w 34"/>
                    <a:gd name="T1" fmla="*/ 0 h 104"/>
                    <a:gd name="T2" fmla="*/ 18 w 34"/>
                    <a:gd name="T3" fmla="*/ 2 h 104"/>
                    <a:gd name="T4" fmla="*/ 21 w 34"/>
                    <a:gd name="T5" fmla="*/ 7 h 104"/>
                    <a:gd name="T6" fmla="*/ 26 w 34"/>
                    <a:gd name="T7" fmla="*/ 15 h 104"/>
                    <a:gd name="T8" fmla="*/ 30 w 34"/>
                    <a:gd name="T9" fmla="*/ 26 h 104"/>
                    <a:gd name="T10" fmla="*/ 33 w 34"/>
                    <a:gd name="T11" fmla="*/ 39 h 104"/>
                    <a:gd name="T12" fmla="*/ 34 w 34"/>
                    <a:gd name="T13" fmla="*/ 52 h 104"/>
                    <a:gd name="T14" fmla="*/ 33 w 34"/>
                    <a:gd name="T15" fmla="*/ 66 h 104"/>
                    <a:gd name="T16" fmla="*/ 30 w 34"/>
                    <a:gd name="T17" fmla="*/ 79 h 104"/>
                    <a:gd name="T18" fmla="*/ 26 w 34"/>
                    <a:gd name="T19" fmla="*/ 89 h 104"/>
                    <a:gd name="T20" fmla="*/ 21 w 34"/>
                    <a:gd name="T21" fmla="*/ 97 h 104"/>
                    <a:gd name="T22" fmla="*/ 18 w 34"/>
                    <a:gd name="T23" fmla="*/ 102 h 104"/>
                    <a:gd name="T24" fmla="*/ 17 w 34"/>
                    <a:gd name="T25" fmla="*/ 104 h 104"/>
                    <a:gd name="T26" fmla="*/ 16 w 34"/>
                    <a:gd name="T27" fmla="*/ 102 h 104"/>
                    <a:gd name="T28" fmla="*/ 13 w 34"/>
                    <a:gd name="T29" fmla="*/ 97 h 104"/>
                    <a:gd name="T30" fmla="*/ 9 w 34"/>
                    <a:gd name="T31" fmla="*/ 89 h 104"/>
                    <a:gd name="T32" fmla="*/ 4 w 34"/>
                    <a:gd name="T33" fmla="*/ 79 h 104"/>
                    <a:gd name="T34" fmla="*/ 1 w 34"/>
                    <a:gd name="T35" fmla="*/ 66 h 104"/>
                    <a:gd name="T36" fmla="*/ 0 w 34"/>
                    <a:gd name="T37" fmla="*/ 52 h 104"/>
                    <a:gd name="T38" fmla="*/ 1 w 34"/>
                    <a:gd name="T39" fmla="*/ 39 h 104"/>
                    <a:gd name="T40" fmla="*/ 4 w 34"/>
                    <a:gd name="T41" fmla="*/ 26 h 104"/>
                    <a:gd name="T42" fmla="*/ 9 w 34"/>
                    <a:gd name="T43" fmla="*/ 15 h 104"/>
                    <a:gd name="T44" fmla="*/ 13 w 34"/>
                    <a:gd name="T45" fmla="*/ 7 h 104"/>
                    <a:gd name="T46" fmla="*/ 16 w 34"/>
                    <a:gd name="T47" fmla="*/ 2 h 104"/>
                    <a:gd name="T48" fmla="*/ 17 w 34"/>
                    <a:gd name="T49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04">
                      <a:moveTo>
                        <a:pt x="17" y="0"/>
                      </a:moveTo>
                      <a:lnTo>
                        <a:pt x="18" y="2"/>
                      </a:lnTo>
                      <a:lnTo>
                        <a:pt x="21" y="7"/>
                      </a:lnTo>
                      <a:lnTo>
                        <a:pt x="26" y="15"/>
                      </a:lnTo>
                      <a:lnTo>
                        <a:pt x="30" y="26"/>
                      </a:lnTo>
                      <a:lnTo>
                        <a:pt x="33" y="39"/>
                      </a:lnTo>
                      <a:lnTo>
                        <a:pt x="34" y="52"/>
                      </a:lnTo>
                      <a:lnTo>
                        <a:pt x="33" y="66"/>
                      </a:lnTo>
                      <a:lnTo>
                        <a:pt x="30" y="79"/>
                      </a:lnTo>
                      <a:lnTo>
                        <a:pt x="26" y="89"/>
                      </a:lnTo>
                      <a:lnTo>
                        <a:pt x="21" y="97"/>
                      </a:lnTo>
                      <a:lnTo>
                        <a:pt x="18" y="102"/>
                      </a:lnTo>
                      <a:lnTo>
                        <a:pt x="17" y="104"/>
                      </a:lnTo>
                      <a:lnTo>
                        <a:pt x="16" y="102"/>
                      </a:lnTo>
                      <a:lnTo>
                        <a:pt x="13" y="97"/>
                      </a:lnTo>
                      <a:lnTo>
                        <a:pt x="9" y="89"/>
                      </a:lnTo>
                      <a:lnTo>
                        <a:pt x="4" y="79"/>
                      </a:lnTo>
                      <a:lnTo>
                        <a:pt x="1" y="66"/>
                      </a:lnTo>
                      <a:lnTo>
                        <a:pt x="0" y="52"/>
                      </a:lnTo>
                      <a:lnTo>
                        <a:pt x="1" y="39"/>
                      </a:lnTo>
                      <a:lnTo>
                        <a:pt x="4" y="26"/>
                      </a:lnTo>
                      <a:lnTo>
                        <a:pt x="9" y="15"/>
                      </a:lnTo>
                      <a:lnTo>
                        <a:pt x="13" y="7"/>
                      </a:lnTo>
                      <a:lnTo>
                        <a:pt x="16" y="2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38" name="Freeform 69"/>
                <p:cNvSpPr>
                  <a:spLocks/>
                </p:cNvSpPr>
                <p:nvPr/>
              </p:nvSpPr>
              <p:spPr bwMode="auto">
                <a:xfrm>
                  <a:off x="10" y="866"/>
                  <a:ext cx="15" cy="14"/>
                </a:xfrm>
                <a:custGeom>
                  <a:avLst/>
                  <a:gdLst>
                    <a:gd name="T0" fmla="*/ 73 w 73"/>
                    <a:gd name="T1" fmla="*/ 0 h 74"/>
                    <a:gd name="T2" fmla="*/ 72 w 73"/>
                    <a:gd name="T3" fmla="*/ 3 h 74"/>
                    <a:gd name="T4" fmla="*/ 70 w 73"/>
                    <a:gd name="T5" fmla="*/ 12 h 74"/>
                    <a:gd name="T6" fmla="*/ 65 w 73"/>
                    <a:gd name="T7" fmla="*/ 23 h 74"/>
                    <a:gd name="T8" fmla="*/ 59 w 73"/>
                    <a:gd name="T9" fmla="*/ 37 h 74"/>
                    <a:gd name="T10" fmla="*/ 48 w 73"/>
                    <a:gd name="T11" fmla="*/ 50 h 74"/>
                    <a:gd name="T12" fmla="*/ 36 w 73"/>
                    <a:gd name="T13" fmla="*/ 60 h 74"/>
                    <a:gd name="T14" fmla="*/ 23 w 73"/>
                    <a:gd name="T15" fmla="*/ 67 h 74"/>
                    <a:gd name="T16" fmla="*/ 12 w 73"/>
                    <a:gd name="T17" fmla="*/ 71 h 74"/>
                    <a:gd name="T18" fmla="*/ 3 w 73"/>
                    <a:gd name="T19" fmla="*/ 74 h 74"/>
                    <a:gd name="T20" fmla="*/ 0 w 73"/>
                    <a:gd name="T21" fmla="*/ 74 h 74"/>
                    <a:gd name="T22" fmla="*/ 1 w 73"/>
                    <a:gd name="T23" fmla="*/ 70 h 74"/>
                    <a:gd name="T24" fmla="*/ 3 w 73"/>
                    <a:gd name="T25" fmla="*/ 63 h 74"/>
                    <a:gd name="T26" fmla="*/ 8 w 73"/>
                    <a:gd name="T27" fmla="*/ 51 h 74"/>
                    <a:gd name="T28" fmla="*/ 14 w 73"/>
                    <a:gd name="T29" fmla="*/ 38 h 74"/>
                    <a:gd name="T30" fmla="*/ 25 w 73"/>
                    <a:gd name="T31" fmla="*/ 25 h 74"/>
                    <a:gd name="T32" fmla="*/ 38 w 73"/>
                    <a:gd name="T33" fmla="*/ 14 h 74"/>
                    <a:gd name="T34" fmla="*/ 50 w 73"/>
                    <a:gd name="T35" fmla="*/ 8 h 74"/>
                    <a:gd name="T36" fmla="*/ 61 w 73"/>
                    <a:gd name="T37" fmla="*/ 3 h 74"/>
                    <a:gd name="T38" fmla="*/ 70 w 73"/>
                    <a:gd name="T39" fmla="*/ 1 h 74"/>
                    <a:gd name="T40" fmla="*/ 73 w 73"/>
                    <a:gd name="T41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" h="74">
                      <a:moveTo>
                        <a:pt x="73" y="0"/>
                      </a:moveTo>
                      <a:lnTo>
                        <a:pt x="72" y="3"/>
                      </a:lnTo>
                      <a:lnTo>
                        <a:pt x="70" y="12"/>
                      </a:lnTo>
                      <a:lnTo>
                        <a:pt x="65" y="23"/>
                      </a:lnTo>
                      <a:lnTo>
                        <a:pt x="59" y="37"/>
                      </a:lnTo>
                      <a:lnTo>
                        <a:pt x="48" y="50"/>
                      </a:lnTo>
                      <a:lnTo>
                        <a:pt x="36" y="60"/>
                      </a:lnTo>
                      <a:lnTo>
                        <a:pt x="23" y="67"/>
                      </a:lnTo>
                      <a:lnTo>
                        <a:pt x="12" y="71"/>
                      </a:lnTo>
                      <a:lnTo>
                        <a:pt x="3" y="74"/>
                      </a:lnTo>
                      <a:lnTo>
                        <a:pt x="0" y="74"/>
                      </a:lnTo>
                      <a:lnTo>
                        <a:pt x="1" y="70"/>
                      </a:lnTo>
                      <a:lnTo>
                        <a:pt x="3" y="63"/>
                      </a:lnTo>
                      <a:lnTo>
                        <a:pt x="8" y="51"/>
                      </a:lnTo>
                      <a:lnTo>
                        <a:pt x="14" y="38"/>
                      </a:lnTo>
                      <a:lnTo>
                        <a:pt x="25" y="25"/>
                      </a:lnTo>
                      <a:lnTo>
                        <a:pt x="38" y="14"/>
                      </a:lnTo>
                      <a:lnTo>
                        <a:pt x="50" y="8"/>
                      </a:lnTo>
                      <a:lnTo>
                        <a:pt x="61" y="3"/>
                      </a:lnTo>
                      <a:lnTo>
                        <a:pt x="70" y="1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39" name="Freeform 70"/>
                <p:cNvSpPr>
                  <a:spLocks/>
                </p:cNvSpPr>
                <p:nvPr/>
              </p:nvSpPr>
              <p:spPr bwMode="auto">
                <a:xfrm>
                  <a:off x="12" y="881"/>
                  <a:ext cx="20" cy="6"/>
                </a:xfrm>
                <a:custGeom>
                  <a:avLst/>
                  <a:gdLst>
                    <a:gd name="T0" fmla="*/ 51 w 103"/>
                    <a:gd name="T1" fmla="*/ 0 h 34"/>
                    <a:gd name="T2" fmla="*/ 65 w 103"/>
                    <a:gd name="T3" fmla="*/ 1 h 34"/>
                    <a:gd name="T4" fmla="*/ 77 w 103"/>
                    <a:gd name="T5" fmla="*/ 4 h 34"/>
                    <a:gd name="T6" fmla="*/ 87 w 103"/>
                    <a:gd name="T7" fmla="*/ 8 h 34"/>
                    <a:gd name="T8" fmla="*/ 96 w 103"/>
                    <a:gd name="T9" fmla="*/ 13 h 34"/>
                    <a:gd name="T10" fmla="*/ 101 w 103"/>
                    <a:gd name="T11" fmla="*/ 16 h 34"/>
                    <a:gd name="T12" fmla="*/ 103 w 103"/>
                    <a:gd name="T13" fmla="*/ 17 h 34"/>
                    <a:gd name="T14" fmla="*/ 101 w 103"/>
                    <a:gd name="T15" fmla="*/ 19 h 34"/>
                    <a:gd name="T16" fmla="*/ 96 w 103"/>
                    <a:gd name="T17" fmla="*/ 21 h 34"/>
                    <a:gd name="T18" fmla="*/ 87 w 103"/>
                    <a:gd name="T19" fmla="*/ 26 h 34"/>
                    <a:gd name="T20" fmla="*/ 77 w 103"/>
                    <a:gd name="T21" fmla="*/ 30 h 34"/>
                    <a:gd name="T22" fmla="*/ 65 w 103"/>
                    <a:gd name="T23" fmla="*/ 33 h 34"/>
                    <a:gd name="T24" fmla="*/ 51 w 103"/>
                    <a:gd name="T25" fmla="*/ 34 h 34"/>
                    <a:gd name="T26" fmla="*/ 37 w 103"/>
                    <a:gd name="T27" fmla="*/ 33 h 34"/>
                    <a:gd name="T28" fmla="*/ 25 w 103"/>
                    <a:gd name="T29" fmla="*/ 30 h 34"/>
                    <a:gd name="T30" fmla="*/ 15 w 103"/>
                    <a:gd name="T31" fmla="*/ 26 h 34"/>
                    <a:gd name="T32" fmla="*/ 7 w 103"/>
                    <a:gd name="T33" fmla="*/ 21 h 34"/>
                    <a:gd name="T34" fmla="*/ 2 w 103"/>
                    <a:gd name="T35" fmla="*/ 19 h 34"/>
                    <a:gd name="T36" fmla="*/ 0 w 103"/>
                    <a:gd name="T37" fmla="*/ 17 h 34"/>
                    <a:gd name="T38" fmla="*/ 2 w 103"/>
                    <a:gd name="T39" fmla="*/ 16 h 34"/>
                    <a:gd name="T40" fmla="*/ 7 w 103"/>
                    <a:gd name="T41" fmla="*/ 13 h 34"/>
                    <a:gd name="T42" fmla="*/ 15 w 103"/>
                    <a:gd name="T43" fmla="*/ 8 h 34"/>
                    <a:gd name="T44" fmla="*/ 25 w 103"/>
                    <a:gd name="T45" fmla="*/ 4 h 34"/>
                    <a:gd name="T46" fmla="*/ 37 w 103"/>
                    <a:gd name="T47" fmla="*/ 1 h 34"/>
                    <a:gd name="T48" fmla="*/ 51 w 103"/>
                    <a:gd name="T4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3" h="34">
                      <a:moveTo>
                        <a:pt x="51" y="0"/>
                      </a:moveTo>
                      <a:lnTo>
                        <a:pt x="65" y="1"/>
                      </a:lnTo>
                      <a:lnTo>
                        <a:pt x="77" y="4"/>
                      </a:lnTo>
                      <a:lnTo>
                        <a:pt x="87" y="8"/>
                      </a:lnTo>
                      <a:lnTo>
                        <a:pt x="96" y="13"/>
                      </a:lnTo>
                      <a:lnTo>
                        <a:pt x="101" y="16"/>
                      </a:lnTo>
                      <a:lnTo>
                        <a:pt x="103" y="17"/>
                      </a:lnTo>
                      <a:lnTo>
                        <a:pt x="101" y="19"/>
                      </a:lnTo>
                      <a:lnTo>
                        <a:pt x="96" y="21"/>
                      </a:lnTo>
                      <a:lnTo>
                        <a:pt x="87" y="26"/>
                      </a:lnTo>
                      <a:lnTo>
                        <a:pt x="77" y="30"/>
                      </a:lnTo>
                      <a:lnTo>
                        <a:pt x="65" y="33"/>
                      </a:lnTo>
                      <a:lnTo>
                        <a:pt x="51" y="34"/>
                      </a:lnTo>
                      <a:lnTo>
                        <a:pt x="37" y="33"/>
                      </a:lnTo>
                      <a:lnTo>
                        <a:pt x="25" y="30"/>
                      </a:lnTo>
                      <a:lnTo>
                        <a:pt x="15" y="26"/>
                      </a:lnTo>
                      <a:lnTo>
                        <a:pt x="7" y="21"/>
                      </a:lnTo>
                      <a:lnTo>
                        <a:pt x="2" y="19"/>
                      </a:lnTo>
                      <a:lnTo>
                        <a:pt x="0" y="17"/>
                      </a:lnTo>
                      <a:lnTo>
                        <a:pt x="2" y="16"/>
                      </a:lnTo>
                      <a:lnTo>
                        <a:pt x="7" y="13"/>
                      </a:lnTo>
                      <a:lnTo>
                        <a:pt x="15" y="8"/>
                      </a:lnTo>
                      <a:lnTo>
                        <a:pt x="25" y="4"/>
                      </a:lnTo>
                      <a:lnTo>
                        <a:pt x="37" y="1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40" name="Freeform 71"/>
                <p:cNvSpPr>
                  <a:spLocks/>
                </p:cNvSpPr>
                <p:nvPr/>
              </p:nvSpPr>
              <p:spPr bwMode="auto">
                <a:xfrm>
                  <a:off x="3" y="858"/>
                  <a:ext cx="7" cy="21"/>
                </a:xfrm>
                <a:custGeom>
                  <a:avLst/>
                  <a:gdLst>
                    <a:gd name="T0" fmla="*/ 17 w 34"/>
                    <a:gd name="T1" fmla="*/ 0 h 104"/>
                    <a:gd name="T2" fmla="*/ 18 w 34"/>
                    <a:gd name="T3" fmla="*/ 3 h 104"/>
                    <a:gd name="T4" fmla="*/ 21 w 34"/>
                    <a:gd name="T5" fmla="*/ 8 h 104"/>
                    <a:gd name="T6" fmla="*/ 26 w 34"/>
                    <a:gd name="T7" fmla="*/ 16 h 104"/>
                    <a:gd name="T8" fmla="*/ 30 w 34"/>
                    <a:gd name="T9" fmla="*/ 26 h 104"/>
                    <a:gd name="T10" fmla="*/ 33 w 34"/>
                    <a:gd name="T11" fmla="*/ 38 h 104"/>
                    <a:gd name="T12" fmla="*/ 34 w 34"/>
                    <a:gd name="T13" fmla="*/ 52 h 104"/>
                    <a:gd name="T14" fmla="*/ 33 w 34"/>
                    <a:gd name="T15" fmla="*/ 66 h 104"/>
                    <a:gd name="T16" fmla="*/ 30 w 34"/>
                    <a:gd name="T17" fmla="*/ 78 h 104"/>
                    <a:gd name="T18" fmla="*/ 26 w 34"/>
                    <a:gd name="T19" fmla="*/ 89 h 104"/>
                    <a:gd name="T20" fmla="*/ 21 w 34"/>
                    <a:gd name="T21" fmla="*/ 98 h 104"/>
                    <a:gd name="T22" fmla="*/ 18 w 34"/>
                    <a:gd name="T23" fmla="*/ 102 h 104"/>
                    <a:gd name="T24" fmla="*/ 17 w 34"/>
                    <a:gd name="T25" fmla="*/ 104 h 104"/>
                    <a:gd name="T26" fmla="*/ 16 w 34"/>
                    <a:gd name="T27" fmla="*/ 102 h 104"/>
                    <a:gd name="T28" fmla="*/ 13 w 34"/>
                    <a:gd name="T29" fmla="*/ 98 h 104"/>
                    <a:gd name="T30" fmla="*/ 9 w 34"/>
                    <a:gd name="T31" fmla="*/ 89 h 104"/>
                    <a:gd name="T32" fmla="*/ 4 w 34"/>
                    <a:gd name="T33" fmla="*/ 78 h 104"/>
                    <a:gd name="T34" fmla="*/ 1 w 34"/>
                    <a:gd name="T35" fmla="*/ 66 h 104"/>
                    <a:gd name="T36" fmla="*/ 0 w 34"/>
                    <a:gd name="T37" fmla="*/ 52 h 104"/>
                    <a:gd name="T38" fmla="*/ 1 w 34"/>
                    <a:gd name="T39" fmla="*/ 38 h 104"/>
                    <a:gd name="T40" fmla="*/ 4 w 34"/>
                    <a:gd name="T41" fmla="*/ 26 h 104"/>
                    <a:gd name="T42" fmla="*/ 9 w 34"/>
                    <a:gd name="T43" fmla="*/ 16 h 104"/>
                    <a:gd name="T44" fmla="*/ 13 w 34"/>
                    <a:gd name="T45" fmla="*/ 8 h 104"/>
                    <a:gd name="T46" fmla="*/ 16 w 34"/>
                    <a:gd name="T47" fmla="*/ 3 h 104"/>
                    <a:gd name="T48" fmla="*/ 17 w 34"/>
                    <a:gd name="T49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04">
                      <a:moveTo>
                        <a:pt x="17" y="0"/>
                      </a:moveTo>
                      <a:lnTo>
                        <a:pt x="18" y="3"/>
                      </a:lnTo>
                      <a:lnTo>
                        <a:pt x="21" y="8"/>
                      </a:lnTo>
                      <a:lnTo>
                        <a:pt x="26" y="16"/>
                      </a:lnTo>
                      <a:lnTo>
                        <a:pt x="30" y="26"/>
                      </a:lnTo>
                      <a:lnTo>
                        <a:pt x="33" y="38"/>
                      </a:lnTo>
                      <a:lnTo>
                        <a:pt x="34" y="52"/>
                      </a:lnTo>
                      <a:lnTo>
                        <a:pt x="33" y="66"/>
                      </a:lnTo>
                      <a:lnTo>
                        <a:pt x="30" y="78"/>
                      </a:lnTo>
                      <a:lnTo>
                        <a:pt x="26" y="89"/>
                      </a:lnTo>
                      <a:lnTo>
                        <a:pt x="21" y="98"/>
                      </a:lnTo>
                      <a:lnTo>
                        <a:pt x="18" y="102"/>
                      </a:lnTo>
                      <a:lnTo>
                        <a:pt x="17" y="104"/>
                      </a:lnTo>
                      <a:lnTo>
                        <a:pt x="16" y="102"/>
                      </a:lnTo>
                      <a:lnTo>
                        <a:pt x="13" y="98"/>
                      </a:lnTo>
                      <a:lnTo>
                        <a:pt x="9" y="89"/>
                      </a:lnTo>
                      <a:lnTo>
                        <a:pt x="4" y="78"/>
                      </a:lnTo>
                      <a:lnTo>
                        <a:pt x="1" y="66"/>
                      </a:lnTo>
                      <a:lnTo>
                        <a:pt x="0" y="52"/>
                      </a:lnTo>
                      <a:lnTo>
                        <a:pt x="1" y="38"/>
                      </a:lnTo>
                      <a:lnTo>
                        <a:pt x="4" y="26"/>
                      </a:lnTo>
                      <a:lnTo>
                        <a:pt x="9" y="16"/>
                      </a:lnTo>
                      <a:lnTo>
                        <a:pt x="13" y="8"/>
                      </a:lnTo>
                      <a:lnTo>
                        <a:pt x="16" y="3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41" name="Freeform 72"/>
                <p:cNvSpPr>
                  <a:spLocks/>
                </p:cNvSpPr>
                <p:nvPr/>
              </p:nvSpPr>
              <p:spPr bwMode="auto">
                <a:xfrm>
                  <a:off x="-12" y="888"/>
                  <a:ext cx="15" cy="14"/>
                </a:xfrm>
                <a:custGeom>
                  <a:avLst/>
                  <a:gdLst>
                    <a:gd name="T0" fmla="*/ 73 w 73"/>
                    <a:gd name="T1" fmla="*/ 0 h 74"/>
                    <a:gd name="T2" fmla="*/ 72 w 73"/>
                    <a:gd name="T3" fmla="*/ 3 h 74"/>
                    <a:gd name="T4" fmla="*/ 70 w 73"/>
                    <a:gd name="T5" fmla="*/ 12 h 74"/>
                    <a:gd name="T6" fmla="*/ 66 w 73"/>
                    <a:gd name="T7" fmla="*/ 24 h 74"/>
                    <a:gd name="T8" fmla="*/ 59 w 73"/>
                    <a:gd name="T9" fmla="*/ 37 h 74"/>
                    <a:gd name="T10" fmla="*/ 48 w 73"/>
                    <a:gd name="T11" fmla="*/ 50 h 74"/>
                    <a:gd name="T12" fmla="*/ 36 w 73"/>
                    <a:gd name="T13" fmla="*/ 60 h 74"/>
                    <a:gd name="T14" fmla="*/ 23 w 73"/>
                    <a:gd name="T15" fmla="*/ 67 h 74"/>
                    <a:gd name="T16" fmla="*/ 11 w 73"/>
                    <a:gd name="T17" fmla="*/ 71 h 74"/>
                    <a:gd name="T18" fmla="*/ 4 w 73"/>
                    <a:gd name="T19" fmla="*/ 74 h 74"/>
                    <a:gd name="T20" fmla="*/ 0 w 73"/>
                    <a:gd name="T21" fmla="*/ 74 h 74"/>
                    <a:gd name="T22" fmla="*/ 0 w 73"/>
                    <a:gd name="T23" fmla="*/ 70 h 74"/>
                    <a:gd name="T24" fmla="*/ 3 w 73"/>
                    <a:gd name="T25" fmla="*/ 63 h 74"/>
                    <a:gd name="T26" fmla="*/ 7 w 73"/>
                    <a:gd name="T27" fmla="*/ 51 h 74"/>
                    <a:gd name="T28" fmla="*/ 14 w 73"/>
                    <a:gd name="T29" fmla="*/ 38 h 74"/>
                    <a:gd name="T30" fmla="*/ 25 w 73"/>
                    <a:gd name="T31" fmla="*/ 25 h 74"/>
                    <a:gd name="T32" fmla="*/ 38 w 73"/>
                    <a:gd name="T33" fmla="*/ 14 h 74"/>
                    <a:gd name="T34" fmla="*/ 51 w 73"/>
                    <a:gd name="T35" fmla="*/ 8 h 74"/>
                    <a:gd name="T36" fmla="*/ 61 w 73"/>
                    <a:gd name="T37" fmla="*/ 3 h 74"/>
                    <a:gd name="T38" fmla="*/ 70 w 73"/>
                    <a:gd name="T39" fmla="*/ 1 h 74"/>
                    <a:gd name="T40" fmla="*/ 73 w 73"/>
                    <a:gd name="T41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" h="74">
                      <a:moveTo>
                        <a:pt x="73" y="0"/>
                      </a:moveTo>
                      <a:lnTo>
                        <a:pt x="72" y="3"/>
                      </a:lnTo>
                      <a:lnTo>
                        <a:pt x="70" y="12"/>
                      </a:lnTo>
                      <a:lnTo>
                        <a:pt x="66" y="24"/>
                      </a:lnTo>
                      <a:lnTo>
                        <a:pt x="59" y="37"/>
                      </a:lnTo>
                      <a:lnTo>
                        <a:pt x="48" y="50"/>
                      </a:lnTo>
                      <a:lnTo>
                        <a:pt x="36" y="60"/>
                      </a:lnTo>
                      <a:lnTo>
                        <a:pt x="23" y="67"/>
                      </a:lnTo>
                      <a:lnTo>
                        <a:pt x="11" y="71"/>
                      </a:lnTo>
                      <a:lnTo>
                        <a:pt x="4" y="74"/>
                      </a:lnTo>
                      <a:lnTo>
                        <a:pt x="0" y="74"/>
                      </a:lnTo>
                      <a:lnTo>
                        <a:pt x="0" y="70"/>
                      </a:lnTo>
                      <a:lnTo>
                        <a:pt x="3" y="63"/>
                      </a:lnTo>
                      <a:lnTo>
                        <a:pt x="7" y="51"/>
                      </a:lnTo>
                      <a:lnTo>
                        <a:pt x="14" y="38"/>
                      </a:lnTo>
                      <a:lnTo>
                        <a:pt x="25" y="25"/>
                      </a:lnTo>
                      <a:lnTo>
                        <a:pt x="38" y="14"/>
                      </a:lnTo>
                      <a:lnTo>
                        <a:pt x="51" y="8"/>
                      </a:lnTo>
                      <a:lnTo>
                        <a:pt x="61" y="3"/>
                      </a:lnTo>
                      <a:lnTo>
                        <a:pt x="70" y="1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42" name="Freeform 73"/>
                <p:cNvSpPr>
                  <a:spLocks/>
                </p:cNvSpPr>
                <p:nvPr/>
              </p:nvSpPr>
              <p:spPr bwMode="auto">
                <a:xfrm>
                  <a:off x="-19" y="881"/>
                  <a:ext cx="21" cy="6"/>
                </a:xfrm>
                <a:custGeom>
                  <a:avLst/>
                  <a:gdLst>
                    <a:gd name="T0" fmla="*/ 51 w 103"/>
                    <a:gd name="T1" fmla="*/ 0 h 34"/>
                    <a:gd name="T2" fmla="*/ 65 w 103"/>
                    <a:gd name="T3" fmla="*/ 1 h 34"/>
                    <a:gd name="T4" fmla="*/ 77 w 103"/>
                    <a:gd name="T5" fmla="*/ 4 h 34"/>
                    <a:gd name="T6" fmla="*/ 88 w 103"/>
                    <a:gd name="T7" fmla="*/ 8 h 34"/>
                    <a:gd name="T8" fmla="*/ 95 w 103"/>
                    <a:gd name="T9" fmla="*/ 13 h 34"/>
                    <a:gd name="T10" fmla="*/ 100 w 103"/>
                    <a:gd name="T11" fmla="*/ 16 h 34"/>
                    <a:gd name="T12" fmla="*/ 103 w 103"/>
                    <a:gd name="T13" fmla="*/ 17 h 34"/>
                    <a:gd name="T14" fmla="*/ 100 w 103"/>
                    <a:gd name="T15" fmla="*/ 19 h 34"/>
                    <a:gd name="T16" fmla="*/ 95 w 103"/>
                    <a:gd name="T17" fmla="*/ 21 h 34"/>
                    <a:gd name="T18" fmla="*/ 88 w 103"/>
                    <a:gd name="T19" fmla="*/ 26 h 34"/>
                    <a:gd name="T20" fmla="*/ 77 w 103"/>
                    <a:gd name="T21" fmla="*/ 30 h 34"/>
                    <a:gd name="T22" fmla="*/ 65 w 103"/>
                    <a:gd name="T23" fmla="*/ 33 h 34"/>
                    <a:gd name="T24" fmla="*/ 51 w 103"/>
                    <a:gd name="T25" fmla="*/ 34 h 34"/>
                    <a:gd name="T26" fmla="*/ 37 w 103"/>
                    <a:gd name="T27" fmla="*/ 33 h 34"/>
                    <a:gd name="T28" fmla="*/ 25 w 103"/>
                    <a:gd name="T29" fmla="*/ 30 h 34"/>
                    <a:gd name="T30" fmla="*/ 15 w 103"/>
                    <a:gd name="T31" fmla="*/ 26 h 34"/>
                    <a:gd name="T32" fmla="*/ 6 w 103"/>
                    <a:gd name="T33" fmla="*/ 21 h 34"/>
                    <a:gd name="T34" fmla="*/ 1 w 103"/>
                    <a:gd name="T35" fmla="*/ 19 h 34"/>
                    <a:gd name="T36" fmla="*/ 0 w 103"/>
                    <a:gd name="T37" fmla="*/ 17 h 34"/>
                    <a:gd name="T38" fmla="*/ 1 w 103"/>
                    <a:gd name="T39" fmla="*/ 16 h 34"/>
                    <a:gd name="T40" fmla="*/ 6 w 103"/>
                    <a:gd name="T41" fmla="*/ 13 h 34"/>
                    <a:gd name="T42" fmla="*/ 15 w 103"/>
                    <a:gd name="T43" fmla="*/ 8 h 34"/>
                    <a:gd name="T44" fmla="*/ 25 w 103"/>
                    <a:gd name="T45" fmla="*/ 4 h 34"/>
                    <a:gd name="T46" fmla="*/ 37 w 103"/>
                    <a:gd name="T47" fmla="*/ 1 h 34"/>
                    <a:gd name="T48" fmla="*/ 51 w 103"/>
                    <a:gd name="T4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3" h="34">
                      <a:moveTo>
                        <a:pt x="51" y="0"/>
                      </a:moveTo>
                      <a:lnTo>
                        <a:pt x="65" y="1"/>
                      </a:lnTo>
                      <a:lnTo>
                        <a:pt x="77" y="4"/>
                      </a:lnTo>
                      <a:lnTo>
                        <a:pt x="88" y="8"/>
                      </a:lnTo>
                      <a:lnTo>
                        <a:pt x="95" y="13"/>
                      </a:lnTo>
                      <a:lnTo>
                        <a:pt x="100" y="16"/>
                      </a:lnTo>
                      <a:lnTo>
                        <a:pt x="103" y="17"/>
                      </a:lnTo>
                      <a:lnTo>
                        <a:pt x="100" y="19"/>
                      </a:lnTo>
                      <a:lnTo>
                        <a:pt x="95" y="21"/>
                      </a:lnTo>
                      <a:lnTo>
                        <a:pt x="88" y="26"/>
                      </a:lnTo>
                      <a:lnTo>
                        <a:pt x="77" y="30"/>
                      </a:lnTo>
                      <a:lnTo>
                        <a:pt x="65" y="33"/>
                      </a:lnTo>
                      <a:lnTo>
                        <a:pt x="51" y="34"/>
                      </a:lnTo>
                      <a:lnTo>
                        <a:pt x="37" y="33"/>
                      </a:lnTo>
                      <a:lnTo>
                        <a:pt x="25" y="30"/>
                      </a:lnTo>
                      <a:lnTo>
                        <a:pt x="15" y="26"/>
                      </a:lnTo>
                      <a:lnTo>
                        <a:pt x="6" y="21"/>
                      </a:lnTo>
                      <a:lnTo>
                        <a:pt x="1" y="19"/>
                      </a:lnTo>
                      <a:lnTo>
                        <a:pt x="0" y="17"/>
                      </a:lnTo>
                      <a:lnTo>
                        <a:pt x="1" y="16"/>
                      </a:lnTo>
                      <a:lnTo>
                        <a:pt x="6" y="13"/>
                      </a:lnTo>
                      <a:lnTo>
                        <a:pt x="15" y="8"/>
                      </a:lnTo>
                      <a:lnTo>
                        <a:pt x="25" y="4"/>
                      </a:lnTo>
                      <a:lnTo>
                        <a:pt x="37" y="1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43" name="Freeform 74"/>
                <p:cNvSpPr>
                  <a:spLocks noEditPoints="1"/>
                </p:cNvSpPr>
                <p:nvPr/>
              </p:nvSpPr>
              <p:spPr bwMode="auto">
                <a:xfrm>
                  <a:off x="-351" y="477"/>
                  <a:ext cx="565" cy="676"/>
                </a:xfrm>
                <a:custGeom>
                  <a:avLst/>
                  <a:gdLst>
                    <a:gd name="T0" fmla="*/ 1034 w 2824"/>
                    <a:gd name="T1" fmla="*/ 2732 h 3376"/>
                    <a:gd name="T2" fmla="*/ 1128 w 2824"/>
                    <a:gd name="T3" fmla="*/ 2875 h 3376"/>
                    <a:gd name="T4" fmla="*/ 1610 w 2824"/>
                    <a:gd name="T5" fmla="*/ 2894 h 3376"/>
                    <a:gd name="T6" fmla="*/ 1747 w 2824"/>
                    <a:gd name="T7" fmla="*/ 2741 h 3376"/>
                    <a:gd name="T8" fmla="*/ 1516 w 2824"/>
                    <a:gd name="T9" fmla="*/ 2609 h 3376"/>
                    <a:gd name="T10" fmla="*/ 1366 w 2824"/>
                    <a:gd name="T11" fmla="*/ 2653 h 3376"/>
                    <a:gd name="T12" fmla="*/ 2367 w 2824"/>
                    <a:gd name="T13" fmla="*/ 2135 h 3376"/>
                    <a:gd name="T14" fmla="*/ 1578 w 2824"/>
                    <a:gd name="T15" fmla="*/ 2104 h 3376"/>
                    <a:gd name="T16" fmla="*/ 1946 w 2824"/>
                    <a:gd name="T17" fmla="*/ 2193 h 3376"/>
                    <a:gd name="T18" fmla="*/ 1881 w 2824"/>
                    <a:gd name="T19" fmla="*/ 1828 h 3376"/>
                    <a:gd name="T20" fmla="*/ 1527 w 2824"/>
                    <a:gd name="T21" fmla="*/ 1953 h 3376"/>
                    <a:gd name="T22" fmla="*/ 1789 w 2824"/>
                    <a:gd name="T23" fmla="*/ 2310 h 3376"/>
                    <a:gd name="T24" fmla="*/ 2054 w 2824"/>
                    <a:gd name="T25" fmla="*/ 1967 h 3376"/>
                    <a:gd name="T26" fmla="*/ 1959 w 2824"/>
                    <a:gd name="T27" fmla="*/ 2204 h 3376"/>
                    <a:gd name="T28" fmla="*/ 1562 w 2824"/>
                    <a:gd name="T29" fmla="*/ 2109 h 3376"/>
                    <a:gd name="T30" fmla="*/ 1816 w 2824"/>
                    <a:gd name="T31" fmla="*/ 1792 h 3376"/>
                    <a:gd name="T32" fmla="*/ 771 w 2824"/>
                    <a:gd name="T33" fmla="*/ 1852 h 3376"/>
                    <a:gd name="T34" fmla="*/ 863 w 2824"/>
                    <a:gd name="T35" fmla="*/ 2284 h 3376"/>
                    <a:gd name="T36" fmla="*/ 1249 w 2824"/>
                    <a:gd name="T37" fmla="*/ 2074 h 3376"/>
                    <a:gd name="T38" fmla="*/ 2471 w 2824"/>
                    <a:gd name="T39" fmla="*/ 1756 h 3376"/>
                    <a:gd name="T40" fmla="*/ 2628 w 2824"/>
                    <a:gd name="T41" fmla="*/ 1358 h 3376"/>
                    <a:gd name="T42" fmla="*/ 1918 w 2824"/>
                    <a:gd name="T43" fmla="*/ 1168 h 3376"/>
                    <a:gd name="T44" fmla="*/ 2014 w 2824"/>
                    <a:gd name="T45" fmla="*/ 1373 h 3376"/>
                    <a:gd name="T46" fmla="*/ 2228 w 2824"/>
                    <a:gd name="T47" fmla="*/ 1512 h 3376"/>
                    <a:gd name="T48" fmla="*/ 1992 w 2824"/>
                    <a:gd name="T49" fmla="*/ 1446 h 3376"/>
                    <a:gd name="T50" fmla="*/ 1917 w 2824"/>
                    <a:gd name="T51" fmla="*/ 1773 h 3376"/>
                    <a:gd name="T52" fmla="*/ 2121 w 2824"/>
                    <a:gd name="T53" fmla="*/ 1718 h 3376"/>
                    <a:gd name="T54" fmla="*/ 2271 w 2824"/>
                    <a:gd name="T55" fmla="*/ 1634 h 3376"/>
                    <a:gd name="T56" fmla="*/ 2185 w 2824"/>
                    <a:gd name="T57" fmla="*/ 1962 h 3376"/>
                    <a:gd name="T58" fmla="*/ 2499 w 2824"/>
                    <a:gd name="T59" fmla="*/ 2058 h 3376"/>
                    <a:gd name="T60" fmla="*/ 2409 w 2824"/>
                    <a:gd name="T61" fmla="*/ 1769 h 3376"/>
                    <a:gd name="T62" fmla="*/ 2426 w 2824"/>
                    <a:gd name="T63" fmla="*/ 1646 h 3376"/>
                    <a:gd name="T64" fmla="*/ 2729 w 2824"/>
                    <a:gd name="T65" fmla="*/ 1791 h 3376"/>
                    <a:gd name="T66" fmla="*/ 2652 w 2824"/>
                    <a:gd name="T67" fmla="*/ 1484 h 3376"/>
                    <a:gd name="T68" fmla="*/ 2367 w 2824"/>
                    <a:gd name="T69" fmla="*/ 1523 h 3376"/>
                    <a:gd name="T70" fmla="*/ 2532 w 2824"/>
                    <a:gd name="T71" fmla="*/ 1310 h 3376"/>
                    <a:gd name="T72" fmla="*/ 2444 w 2824"/>
                    <a:gd name="T73" fmla="*/ 1053 h 3376"/>
                    <a:gd name="T74" fmla="*/ 2236 w 2824"/>
                    <a:gd name="T75" fmla="*/ 1175 h 3376"/>
                    <a:gd name="T76" fmla="*/ 2283 w 2824"/>
                    <a:gd name="T77" fmla="*/ 1449 h 3376"/>
                    <a:gd name="T78" fmla="*/ 2148 w 2824"/>
                    <a:gd name="T79" fmla="*/ 1172 h 3376"/>
                    <a:gd name="T80" fmla="*/ 1277 w 2824"/>
                    <a:gd name="T81" fmla="*/ 828 h 3376"/>
                    <a:gd name="T82" fmla="*/ 1383 w 2824"/>
                    <a:gd name="T83" fmla="*/ 980 h 3376"/>
                    <a:gd name="T84" fmla="*/ 2028 w 2824"/>
                    <a:gd name="T85" fmla="*/ 967 h 3376"/>
                    <a:gd name="T86" fmla="*/ 452 w 2824"/>
                    <a:gd name="T87" fmla="*/ 638 h 3376"/>
                    <a:gd name="T88" fmla="*/ 159 w 2824"/>
                    <a:gd name="T89" fmla="*/ 1657 h 3376"/>
                    <a:gd name="T90" fmla="*/ 423 w 2824"/>
                    <a:gd name="T91" fmla="*/ 1749 h 3376"/>
                    <a:gd name="T92" fmla="*/ 908 w 2824"/>
                    <a:gd name="T93" fmla="*/ 898 h 3376"/>
                    <a:gd name="T94" fmla="*/ 1383 w 2824"/>
                    <a:gd name="T95" fmla="*/ 133 h 3376"/>
                    <a:gd name="T96" fmla="*/ 679 w 2824"/>
                    <a:gd name="T97" fmla="*/ 463 h 3376"/>
                    <a:gd name="T98" fmla="*/ 1835 w 2824"/>
                    <a:gd name="T99" fmla="*/ 641 h 3376"/>
                    <a:gd name="T100" fmla="*/ 2550 w 2824"/>
                    <a:gd name="T101" fmla="*/ 1057 h 3376"/>
                    <a:gd name="T102" fmla="*/ 2103 w 2824"/>
                    <a:gd name="T103" fmla="*/ 365 h 3376"/>
                    <a:gd name="T104" fmla="*/ 1662 w 2824"/>
                    <a:gd name="T105" fmla="*/ 29 h 3376"/>
                    <a:gd name="T106" fmla="*/ 2577 w 2824"/>
                    <a:gd name="T107" fmla="*/ 693 h 3376"/>
                    <a:gd name="T108" fmla="*/ 2809 w 2824"/>
                    <a:gd name="T109" fmla="*/ 1544 h 3376"/>
                    <a:gd name="T110" fmla="*/ 2682 w 2824"/>
                    <a:gd name="T111" fmla="*/ 1949 h 3376"/>
                    <a:gd name="T112" fmla="*/ 2307 w 2824"/>
                    <a:gd name="T113" fmla="*/ 2436 h 3376"/>
                    <a:gd name="T114" fmla="*/ 1768 w 2824"/>
                    <a:gd name="T115" fmla="*/ 3195 h 3376"/>
                    <a:gd name="T116" fmla="*/ 1232 w 2824"/>
                    <a:gd name="T117" fmla="*/ 3338 h 3376"/>
                    <a:gd name="T118" fmla="*/ 628 w 2824"/>
                    <a:gd name="T119" fmla="*/ 2782 h 3376"/>
                    <a:gd name="T120" fmla="*/ 75 w 2824"/>
                    <a:gd name="T121" fmla="*/ 1851 h 3376"/>
                    <a:gd name="T122" fmla="*/ 189 w 2824"/>
                    <a:gd name="T123" fmla="*/ 693 h 3376"/>
                    <a:gd name="T124" fmla="*/ 1105 w 2824"/>
                    <a:gd name="T125" fmla="*/ 29 h 3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824" h="3376">
                      <a:moveTo>
                        <a:pt x="1263" y="2608"/>
                      </a:moveTo>
                      <a:lnTo>
                        <a:pt x="1252" y="2609"/>
                      </a:lnTo>
                      <a:lnTo>
                        <a:pt x="1237" y="2613"/>
                      </a:lnTo>
                      <a:lnTo>
                        <a:pt x="1220" y="2620"/>
                      </a:lnTo>
                      <a:lnTo>
                        <a:pt x="1201" y="2629"/>
                      </a:lnTo>
                      <a:lnTo>
                        <a:pt x="1180" y="2640"/>
                      </a:lnTo>
                      <a:lnTo>
                        <a:pt x="1157" y="2653"/>
                      </a:lnTo>
                      <a:lnTo>
                        <a:pt x="1135" y="2667"/>
                      </a:lnTo>
                      <a:lnTo>
                        <a:pt x="1112" y="2680"/>
                      </a:lnTo>
                      <a:lnTo>
                        <a:pt x="1091" y="2694"/>
                      </a:lnTo>
                      <a:lnTo>
                        <a:pt x="1070" y="2708"/>
                      </a:lnTo>
                      <a:lnTo>
                        <a:pt x="1050" y="2721"/>
                      </a:lnTo>
                      <a:lnTo>
                        <a:pt x="1034" y="2732"/>
                      </a:lnTo>
                      <a:lnTo>
                        <a:pt x="1021" y="2742"/>
                      </a:lnTo>
                      <a:lnTo>
                        <a:pt x="1010" y="2749"/>
                      </a:lnTo>
                      <a:lnTo>
                        <a:pt x="1002" y="2755"/>
                      </a:lnTo>
                      <a:lnTo>
                        <a:pt x="1000" y="2756"/>
                      </a:lnTo>
                      <a:lnTo>
                        <a:pt x="1001" y="2758"/>
                      </a:lnTo>
                      <a:lnTo>
                        <a:pt x="1007" y="2764"/>
                      </a:lnTo>
                      <a:lnTo>
                        <a:pt x="1015" y="2774"/>
                      </a:lnTo>
                      <a:lnTo>
                        <a:pt x="1026" y="2787"/>
                      </a:lnTo>
                      <a:lnTo>
                        <a:pt x="1041" y="2803"/>
                      </a:lnTo>
                      <a:lnTo>
                        <a:pt x="1058" y="2819"/>
                      </a:lnTo>
                      <a:lnTo>
                        <a:pt x="1078" y="2838"/>
                      </a:lnTo>
                      <a:lnTo>
                        <a:pt x="1102" y="2857"/>
                      </a:lnTo>
                      <a:lnTo>
                        <a:pt x="1128" y="2875"/>
                      </a:lnTo>
                      <a:lnTo>
                        <a:pt x="1157" y="2894"/>
                      </a:lnTo>
                      <a:lnTo>
                        <a:pt x="1188" y="2911"/>
                      </a:lnTo>
                      <a:lnTo>
                        <a:pt x="1222" y="2926"/>
                      </a:lnTo>
                      <a:lnTo>
                        <a:pt x="1259" y="2939"/>
                      </a:lnTo>
                      <a:lnTo>
                        <a:pt x="1298" y="2949"/>
                      </a:lnTo>
                      <a:lnTo>
                        <a:pt x="1340" y="2955"/>
                      </a:lnTo>
                      <a:lnTo>
                        <a:pt x="1383" y="2957"/>
                      </a:lnTo>
                      <a:lnTo>
                        <a:pt x="1427" y="2955"/>
                      </a:lnTo>
                      <a:lnTo>
                        <a:pt x="1469" y="2949"/>
                      </a:lnTo>
                      <a:lnTo>
                        <a:pt x="1507" y="2939"/>
                      </a:lnTo>
                      <a:lnTo>
                        <a:pt x="1544" y="2926"/>
                      </a:lnTo>
                      <a:lnTo>
                        <a:pt x="1578" y="2911"/>
                      </a:lnTo>
                      <a:lnTo>
                        <a:pt x="1610" y="2894"/>
                      </a:lnTo>
                      <a:lnTo>
                        <a:pt x="1639" y="2875"/>
                      </a:lnTo>
                      <a:lnTo>
                        <a:pt x="1664" y="2857"/>
                      </a:lnTo>
                      <a:lnTo>
                        <a:pt x="1688" y="2838"/>
                      </a:lnTo>
                      <a:lnTo>
                        <a:pt x="1708" y="2819"/>
                      </a:lnTo>
                      <a:lnTo>
                        <a:pt x="1726" y="2803"/>
                      </a:lnTo>
                      <a:lnTo>
                        <a:pt x="1740" y="2787"/>
                      </a:lnTo>
                      <a:lnTo>
                        <a:pt x="1752" y="2774"/>
                      </a:lnTo>
                      <a:lnTo>
                        <a:pt x="1760" y="2764"/>
                      </a:lnTo>
                      <a:lnTo>
                        <a:pt x="1765" y="2758"/>
                      </a:lnTo>
                      <a:lnTo>
                        <a:pt x="1767" y="2756"/>
                      </a:lnTo>
                      <a:lnTo>
                        <a:pt x="1765" y="2754"/>
                      </a:lnTo>
                      <a:lnTo>
                        <a:pt x="1758" y="2749"/>
                      </a:lnTo>
                      <a:lnTo>
                        <a:pt x="1747" y="2741"/>
                      </a:lnTo>
                      <a:lnTo>
                        <a:pt x="1735" y="2730"/>
                      </a:lnTo>
                      <a:lnTo>
                        <a:pt x="1720" y="2718"/>
                      </a:lnTo>
                      <a:lnTo>
                        <a:pt x="1702" y="2704"/>
                      </a:lnTo>
                      <a:lnTo>
                        <a:pt x="1682" y="2689"/>
                      </a:lnTo>
                      <a:lnTo>
                        <a:pt x="1662" y="2675"/>
                      </a:lnTo>
                      <a:lnTo>
                        <a:pt x="1642" y="2660"/>
                      </a:lnTo>
                      <a:lnTo>
                        <a:pt x="1620" y="2647"/>
                      </a:lnTo>
                      <a:lnTo>
                        <a:pt x="1600" y="2634"/>
                      </a:lnTo>
                      <a:lnTo>
                        <a:pt x="1581" y="2623"/>
                      </a:lnTo>
                      <a:lnTo>
                        <a:pt x="1563" y="2615"/>
                      </a:lnTo>
                      <a:lnTo>
                        <a:pt x="1546" y="2610"/>
                      </a:lnTo>
                      <a:lnTo>
                        <a:pt x="1533" y="2608"/>
                      </a:lnTo>
                      <a:lnTo>
                        <a:pt x="1516" y="2609"/>
                      </a:lnTo>
                      <a:lnTo>
                        <a:pt x="1498" y="2613"/>
                      </a:lnTo>
                      <a:lnTo>
                        <a:pt x="1478" y="2619"/>
                      </a:lnTo>
                      <a:lnTo>
                        <a:pt x="1460" y="2625"/>
                      </a:lnTo>
                      <a:lnTo>
                        <a:pt x="1443" y="2633"/>
                      </a:lnTo>
                      <a:lnTo>
                        <a:pt x="1427" y="2640"/>
                      </a:lnTo>
                      <a:lnTo>
                        <a:pt x="1412" y="2648"/>
                      </a:lnTo>
                      <a:lnTo>
                        <a:pt x="1401" y="2655"/>
                      </a:lnTo>
                      <a:lnTo>
                        <a:pt x="1391" y="2661"/>
                      </a:lnTo>
                      <a:lnTo>
                        <a:pt x="1386" y="2664"/>
                      </a:lnTo>
                      <a:lnTo>
                        <a:pt x="1383" y="2665"/>
                      </a:lnTo>
                      <a:lnTo>
                        <a:pt x="1381" y="2664"/>
                      </a:lnTo>
                      <a:lnTo>
                        <a:pt x="1376" y="2660"/>
                      </a:lnTo>
                      <a:lnTo>
                        <a:pt x="1366" y="2653"/>
                      </a:lnTo>
                      <a:lnTo>
                        <a:pt x="1356" y="2647"/>
                      </a:lnTo>
                      <a:lnTo>
                        <a:pt x="1342" y="2638"/>
                      </a:lnTo>
                      <a:lnTo>
                        <a:pt x="1327" y="2629"/>
                      </a:lnTo>
                      <a:lnTo>
                        <a:pt x="1311" y="2622"/>
                      </a:lnTo>
                      <a:lnTo>
                        <a:pt x="1295" y="2615"/>
                      </a:lnTo>
                      <a:lnTo>
                        <a:pt x="1279" y="2610"/>
                      </a:lnTo>
                      <a:lnTo>
                        <a:pt x="1263" y="2608"/>
                      </a:lnTo>
                      <a:close/>
                      <a:moveTo>
                        <a:pt x="2367" y="2135"/>
                      </a:moveTo>
                      <a:lnTo>
                        <a:pt x="2365" y="2159"/>
                      </a:lnTo>
                      <a:lnTo>
                        <a:pt x="2363" y="2183"/>
                      </a:lnTo>
                      <a:lnTo>
                        <a:pt x="2379" y="2159"/>
                      </a:lnTo>
                      <a:lnTo>
                        <a:pt x="2395" y="2136"/>
                      </a:lnTo>
                      <a:lnTo>
                        <a:pt x="2367" y="2135"/>
                      </a:lnTo>
                      <a:close/>
                      <a:moveTo>
                        <a:pt x="1789" y="1809"/>
                      </a:moveTo>
                      <a:lnTo>
                        <a:pt x="1753" y="1811"/>
                      </a:lnTo>
                      <a:lnTo>
                        <a:pt x="1719" y="1819"/>
                      </a:lnTo>
                      <a:lnTo>
                        <a:pt x="1687" y="1833"/>
                      </a:lnTo>
                      <a:lnTo>
                        <a:pt x="1658" y="1852"/>
                      </a:lnTo>
                      <a:lnTo>
                        <a:pt x="1631" y="1874"/>
                      </a:lnTo>
                      <a:lnTo>
                        <a:pt x="1610" y="1900"/>
                      </a:lnTo>
                      <a:lnTo>
                        <a:pt x="1592" y="1930"/>
                      </a:lnTo>
                      <a:lnTo>
                        <a:pt x="1578" y="1962"/>
                      </a:lnTo>
                      <a:lnTo>
                        <a:pt x="1569" y="1997"/>
                      </a:lnTo>
                      <a:lnTo>
                        <a:pt x="1566" y="2033"/>
                      </a:lnTo>
                      <a:lnTo>
                        <a:pt x="1569" y="2070"/>
                      </a:lnTo>
                      <a:lnTo>
                        <a:pt x="1578" y="2104"/>
                      </a:lnTo>
                      <a:lnTo>
                        <a:pt x="1592" y="2136"/>
                      </a:lnTo>
                      <a:lnTo>
                        <a:pt x="1610" y="2166"/>
                      </a:lnTo>
                      <a:lnTo>
                        <a:pt x="1631" y="2193"/>
                      </a:lnTo>
                      <a:lnTo>
                        <a:pt x="1658" y="2214"/>
                      </a:lnTo>
                      <a:lnTo>
                        <a:pt x="1687" y="2232"/>
                      </a:lnTo>
                      <a:lnTo>
                        <a:pt x="1719" y="2247"/>
                      </a:lnTo>
                      <a:lnTo>
                        <a:pt x="1753" y="2255"/>
                      </a:lnTo>
                      <a:lnTo>
                        <a:pt x="1789" y="2258"/>
                      </a:lnTo>
                      <a:lnTo>
                        <a:pt x="1825" y="2255"/>
                      </a:lnTo>
                      <a:lnTo>
                        <a:pt x="1860" y="2247"/>
                      </a:lnTo>
                      <a:lnTo>
                        <a:pt x="1892" y="2232"/>
                      </a:lnTo>
                      <a:lnTo>
                        <a:pt x="1920" y="2214"/>
                      </a:lnTo>
                      <a:lnTo>
                        <a:pt x="1946" y="2193"/>
                      </a:lnTo>
                      <a:lnTo>
                        <a:pt x="1968" y="2166"/>
                      </a:lnTo>
                      <a:lnTo>
                        <a:pt x="1987" y="2136"/>
                      </a:lnTo>
                      <a:lnTo>
                        <a:pt x="2001" y="2104"/>
                      </a:lnTo>
                      <a:lnTo>
                        <a:pt x="2009" y="2070"/>
                      </a:lnTo>
                      <a:lnTo>
                        <a:pt x="2011" y="2033"/>
                      </a:lnTo>
                      <a:lnTo>
                        <a:pt x="2009" y="2001"/>
                      </a:lnTo>
                      <a:lnTo>
                        <a:pt x="2003" y="1969"/>
                      </a:lnTo>
                      <a:lnTo>
                        <a:pt x="1991" y="1940"/>
                      </a:lnTo>
                      <a:lnTo>
                        <a:pt x="1977" y="1913"/>
                      </a:lnTo>
                      <a:lnTo>
                        <a:pt x="1950" y="1897"/>
                      </a:lnTo>
                      <a:lnTo>
                        <a:pt x="1926" y="1878"/>
                      </a:lnTo>
                      <a:lnTo>
                        <a:pt x="1902" y="1855"/>
                      </a:lnTo>
                      <a:lnTo>
                        <a:pt x="1881" y="1828"/>
                      </a:lnTo>
                      <a:lnTo>
                        <a:pt x="1852" y="1817"/>
                      </a:lnTo>
                      <a:lnTo>
                        <a:pt x="1821" y="1811"/>
                      </a:lnTo>
                      <a:lnTo>
                        <a:pt x="1789" y="1809"/>
                      </a:lnTo>
                      <a:close/>
                      <a:moveTo>
                        <a:pt x="1789" y="1757"/>
                      </a:moveTo>
                      <a:lnTo>
                        <a:pt x="1749" y="1759"/>
                      </a:lnTo>
                      <a:lnTo>
                        <a:pt x="1710" y="1768"/>
                      </a:lnTo>
                      <a:lnTo>
                        <a:pt x="1674" y="1782"/>
                      </a:lnTo>
                      <a:lnTo>
                        <a:pt x="1640" y="1801"/>
                      </a:lnTo>
                      <a:lnTo>
                        <a:pt x="1610" y="1825"/>
                      </a:lnTo>
                      <a:lnTo>
                        <a:pt x="1582" y="1852"/>
                      </a:lnTo>
                      <a:lnTo>
                        <a:pt x="1560" y="1883"/>
                      </a:lnTo>
                      <a:lnTo>
                        <a:pt x="1540" y="1916"/>
                      </a:lnTo>
                      <a:lnTo>
                        <a:pt x="1527" y="1953"/>
                      </a:lnTo>
                      <a:lnTo>
                        <a:pt x="1518" y="1992"/>
                      </a:lnTo>
                      <a:lnTo>
                        <a:pt x="1515" y="2033"/>
                      </a:lnTo>
                      <a:lnTo>
                        <a:pt x="1518" y="2074"/>
                      </a:lnTo>
                      <a:lnTo>
                        <a:pt x="1527" y="2113"/>
                      </a:lnTo>
                      <a:lnTo>
                        <a:pt x="1540" y="2149"/>
                      </a:lnTo>
                      <a:lnTo>
                        <a:pt x="1560" y="2184"/>
                      </a:lnTo>
                      <a:lnTo>
                        <a:pt x="1582" y="2214"/>
                      </a:lnTo>
                      <a:lnTo>
                        <a:pt x="1610" y="2242"/>
                      </a:lnTo>
                      <a:lnTo>
                        <a:pt x="1640" y="2265"/>
                      </a:lnTo>
                      <a:lnTo>
                        <a:pt x="1674" y="2284"/>
                      </a:lnTo>
                      <a:lnTo>
                        <a:pt x="1710" y="2298"/>
                      </a:lnTo>
                      <a:lnTo>
                        <a:pt x="1749" y="2307"/>
                      </a:lnTo>
                      <a:lnTo>
                        <a:pt x="1789" y="2310"/>
                      </a:lnTo>
                      <a:lnTo>
                        <a:pt x="1830" y="2307"/>
                      </a:lnTo>
                      <a:lnTo>
                        <a:pt x="1868" y="2298"/>
                      </a:lnTo>
                      <a:lnTo>
                        <a:pt x="1904" y="2284"/>
                      </a:lnTo>
                      <a:lnTo>
                        <a:pt x="1939" y="2265"/>
                      </a:lnTo>
                      <a:lnTo>
                        <a:pt x="1968" y="2242"/>
                      </a:lnTo>
                      <a:lnTo>
                        <a:pt x="1995" y="2214"/>
                      </a:lnTo>
                      <a:lnTo>
                        <a:pt x="2019" y="2184"/>
                      </a:lnTo>
                      <a:lnTo>
                        <a:pt x="2038" y="2149"/>
                      </a:lnTo>
                      <a:lnTo>
                        <a:pt x="2052" y="2113"/>
                      </a:lnTo>
                      <a:lnTo>
                        <a:pt x="2060" y="2074"/>
                      </a:lnTo>
                      <a:lnTo>
                        <a:pt x="2062" y="2033"/>
                      </a:lnTo>
                      <a:lnTo>
                        <a:pt x="2060" y="1999"/>
                      </a:lnTo>
                      <a:lnTo>
                        <a:pt x="2054" y="1967"/>
                      </a:lnTo>
                      <a:lnTo>
                        <a:pt x="2044" y="1936"/>
                      </a:lnTo>
                      <a:lnTo>
                        <a:pt x="2031" y="1933"/>
                      </a:lnTo>
                      <a:lnTo>
                        <a:pt x="2017" y="1928"/>
                      </a:lnTo>
                      <a:lnTo>
                        <a:pt x="2001" y="1922"/>
                      </a:lnTo>
                      <a:lnTo>
                        <a:pt x="2012" y="1948"/>
                      </a:lnTo>
                      <a:lnTo>
                        <a:pt x="2022" y="1975"/>
                      </a:lnTo>
                      <a:lnTo>
                        <a:pt x="2027" y="2004"/>
                      </a:lnTo>
                      <a:lnTo>
                        <a:pt x="2029" y="2033"/>
                      </a:lnTo>
                      <a:lnTo>
                        <a:pt x="2026" y="2073"/>
                      </a:lnTo>
                      <a:lnTo>
                        <a:pt x="2017" y="2109"/>
                      </a:lnTo>
                      <a:lnTo>
                        <a:pt x="2003" y="2144"/>
                      </a:lnTo>
                      <a:lnTo>
                        <a:pt x="1982" y="2176"/>
                      </a:lnTo>
                      <a:lnTo>
                        <a:pt x="1959" y="2204"/>
                      </a:lnTo>
                      <a:lnTo>
                        <a:pt x="1931" y="2228"/>
                      </a:lnTo>
                      <a:lnTo>
                        <a:pt x="1899" y="2248"/>
                      </a:lnTo>
                      <a:lnTo>
                        <a:pt x="1865" y="2263"/>
                      </a:lnTo>
                      <a:lnTo>
                        <a:pt x="1828" y="2272"/>
                      </a:lnTo>
                      <a:lnTo>
                        <a:pt x="1789" y="2275"/>
                      </a:lnTo>
                      <a:lnTo>
                        <a:pt x="1751" y="2272"/>
                      </a:lnTo>
                      <a:lnTo>
                        <a:pt x="1713" y="2263"/>
                      </a:lnTo>
                      <a:lnTo>
                        <a:pt x="1679" y="2248"/>
                      </a:lnTo>
                      <a:lnTo>
                        <a:pt x="1648" y="2228"/>
                      </a:lnTo>
                      <a:lnTo>
                        <a:pt x="1619" y="2204"/>
                      </a:lnTo>
                      <a:lnTo>
                        <a:pt x="1596" y="2176"/>
                      </a:lnTo>
                      <a:lnTo>
                        <a:pt x="1577" y="2144"/>
                      </a:lnTo>
                      <a:lnTo>
                        <a:pt x="1562" y="2109"/>
                      </a:lnTo>
                      <a:lnTo>
                        <a:pt x="1552" y="2073"/>
                      </a:lnTo>
                      <a:lnTo>
                        <a:pt x="1550" y="2033"/>
                      </a:lnTo>
                      <a:lnTo>
                        <a:pt x="1552" y="1994"/>
                      </a:lnTo>
                      <a:lnTo>
                        <a:pt x="1562" y="1956"/>
                      </a:lnTo>
                      <a:lnTo>
                        <a:pt x="1577" y="1922"/>
                      </a:lnTo>
                      <a:lnTo>
                        <a:pt x="1596" y="1891"/>
                      </a:lnTo>
                      <a:lnTo>
                        <a:pt x="1619" y="1862"/>
                      </a:lnTo>
                      <a:lnTo>
                        <a:pt x="1648" y="1838"/>
                      </a:lnTo>
                      <a:lnTo>
                        <a:pt x="1679" y="1818"/>
                      </a:lnTo>
                      <a:lnTo>
                        <a:pt x="1713" y="1803"/>
                      </a:lnTo>
                      <a:lnTo>
                        <a:pt x="1751" y="1794"/>
                      </a:lnTo>
                      <a:lnTo>
                        <a:pt x="1789" y="1791"/>
                      </a:lnTo>
                      <a:lnTo>
                        <a:pt x="1816" y="1792"/>
                      </a:lnTo>
                      <a:lnTo>
                        <a:pt x="1840" y="1798"/>
                      </a:lnTo>
                      <a:lnTo>
                        <a:pt x="1865" y="1804"/>
                      </a:lnTo>
                      <a:lnTo>
                        <a:pt x="1850" y="1782"/>
                      </a:lnTo>
                      <a:lnTo>
                        <a:pt x="1841" y="1762"/>
                      </a:lnTo>
                      <a:lnTo>
                        <a:pt x="1816" y="1758"/>
                      </a:lnTo>
                      <a:lnTo>
                        <a:pt x="1789" y="1757"/>
                      </a:lnTo>
                      <a:close/>
                      <a:moveTo>
                        <a:pt x="978" y="1757"/>
                      </a:moveTo>
                      <a:lnTo>
                        <a:pt x="937" y="1759"/>
                      </a:lnTo>
                      <a:lnTo>
                        <a:pt x="899" y="1768"/>
                      </a:lnTo>
                      <a:lnTo>
                        <a:pt x="863" y="1782"/>
                      </a:lnTo>
                      <a:lnTo>
                        <a:pt x="828" y="1801"/>
                      </a:lnTo>
                      <a:lnTo>
                        <a:pt x="798" y="1825"/>
                      </a:lnTo>
                      <a:lnTo>
                        <a:pt x="771" y="1852"/>
                      </a:lnTo>
                      <a:lnTo>
                        <a:pt x="748" y="1883"/>
                      </a:lnTo>
                      <a:lnTo>
                        <a:pt x="729" y="1916"/>
                      </a:lnTo>
                      <a:lnTo>
                        <a:pt x="715" y="1953"/>
                      </a:lnTo>
                      <a:lnTo>
                        <a:pt x="707" y="1992"/>
                      </a:lnTo>
                      <a:lnTo>
                        <a:pt x="703" y="2033"/>
                      </a:lnTo>
                      <a:lnTo>
                        <a:pt x="707" y="2074"/>
                      </a:lnTo>
                      <a:lnTo>
                        <a:pt x="715" y="2113"/>
                      </a:lnTo>
                      <a:lnTo>
                        <a:pt x="729" y="2149"/>
                      </a:lnTo>
                      <a:lnTo>
                        <a:pt x="748" y="2184"/>
                      </a:lnTo>
                      <a:lnTo>
                        <a:pt x="771" y="2214"/>
                      </a:lnTo>
                      <a:lnTo>
                        <a:pt x="798" y="2242"/>
                      </a:lnTo>
                      <a:lnTo>
                        <a:pt x="828" y="2265"/>
                      </a:lnTo>
                      <a:lnTo>
                        <a:pt x="863" y="2284"/>
                      </a:lnTo>
                      <a:lnTo>
                        <a:pt x="899" y="2298"/>
                      </a:lnTo>
                      <a:lnTo>
                        <a:pt x="937" y="2307"/>
                      </a:lnTo>
                      <a:lnTo>
                        <a:pt x="978" y="2310"/>
                      </a:lnTo>
                      <a:lnTo>
                        <a:pt x="1018" y="2307"/>
                      </a:lnTo>
                      <a:lnTo>
                        <a:pt x="1057" y="2298"/>
                      </a:lnTo>
                      <a:lnTo>
                        <a:pt x="1093" y="2284"/>
                      </a:lnTo>
                      <a:lnTo>
                        <a:pt x="1126" y="2265"/>
                      </a:lnTo>
                      <a:lnTo>
                        <a:pt x="1157" y="2242"/>
                      </a:lnTo>
                      <a:lnTo>
                        <a:pt x="1184" y="2214"/>
                      </a:lnTo>
                      <a:lnTo>
                        <a:pt x="1207" y="2184"/>
                      </a:lnTo>
                      <a:lnTo>
                        <a:pt x="1225" y="2149"/>
                      </a:lnTo>
                      <a:lnTo>
                        <a:pt x="1239" y="2113"/>
                      </a:lnTo>
                      <a:lnTo>
                        <a:pt x="1249" y="2074"/>
                      </a:lnTo>
                      <a:lnTo>
                        <a:pt x="1251" y="2033"/>
                      </a:lnTo>
                      <a:lnTo>
                        <a:pt x="1249" y="1992"/>
                      </a:lnTo>
                      <a:lnTo>
                        <a:pt x="1239" y="1953"/>
                      </a:lnTo>
                      <a:lnTo>
                        <a:pt x="1225" y="1916"/>
                      </a:lnTo>
                      <a:lnTo>
                        <a:pt x="1207" y="1883"/>
                      </a:lnTo>
                      <a:lnTo>
                        <a:pt x="1184" y="1852"/>
                      </a:lnTo>
                      <a:lnTo>
                        <a:pt x="1157" y="1825"/>
                      </a:lnTo>
                      <a:lnTo>
                        <a:pt x="1126" y="1801"/>
                      </a:lnTo>
                      <a:lnTo>
                        <a:pt x="1093" y="1782"/>
                      </a:lnTo>
                      <a:lnTo>
                        <a:pt x="1057" y="1768"/>
                      </a:lnTo>
                      <a:lnTo>
                        <a:pt x="1018" y="1759"/>
                      </a:lnTo>
                      <a:lnTo>
                        <a:pt x="978" y="1757"/>
                      </a:lnTo>
                      <a:close/>
                      <a:moveTo>
                        <a:pt x="2471" y="1756"/>
                      </a:moveTo>
                      <a:lnTo>
                        <a:pt x="2491" y="1801"/>
                      </a:lnTo>
                      <a:lnTo>
                        <a:pt x="2513" y="1844"/>
                      </a:lnTo>
                      <a:lnTo>
                        <a:pt x="2536" y="1883"/>
                      </a:lnTo>
                      <a:lnTo>
                        <a:pt x="2543" y="1865"/>
                      </a:lnTo>
                      <a:lnTo>
                        <a:pt x="2549" y="1847"/>
                      </a:lnTo>
                      <a:lnTo>
                        <a:pt x="2524" y="1812"/>
                      </a:lnTo>
                      <a:lnTo>
                        <a:pt x="2497" y="1782"/>
                      </a:lnTo>
                      <a:lnTo>
                        <a:pt x="2471" y="1756"/>
                      </a:lnTo>
                      <a:close/>
                      <a:moveTo>
                        <a:pt x="2509" y="1416"/>
                      </a:moveTo>
                      <a:lnTo>
                        <a:pt x="2501" y="1424"/>
                      </a:lnTo>
                      <a:lnTo>
                        <a:pt x="2513" y="1423"/>
                      </a:lnTo>
                      <a:lnTo>
                        <a:pt x="2509" y="1416"/>
                      </a:lnTo>
                      <a:close/>
                      <a:moveTo>
                        <a:pt x="2628" y="1358"/>
                      </a:moveTo>
                      <a:lnTo>
                        <a:pt x="2632" y="1365"/>
                      </a:lnTo>
                      <a:lnTo>
                        <a:pt x="2632" y="1358"/>
                      </a:lnTo>
                      <a:lnTo>
                        <a:pt x="2628" y="1358"/>
                      </a:lnTo>
                      <a:close/>
                      <a:moveTo>
                        <a:pt x="2166" y="1002"/>
                      </a:moveTo>
                      <a:lnTo>
                        <a:pt x="2129" y="1002"/>
                      </a:lnTo>
                      <a:lnTo>
                        <a:pt x="2094" y="1008"/>
                      </a:lnTo>
                      <a:lnTo>
                        <a:pt x="2061" y="1019"/>
                      </a:lnTo>
                      <a:lnTo>
                        <a:pt x="2030" y="1035"/>
                      </a:lnTo>
                      <a:lnTo>
                        <a:pt x="2003" y="1054"/>
                      </a:lnTo>
                      <a:lnTo>
                        <a:pt x="1977" y="1078"/>
                      </a:lnTo>
                      <a:lnTo>
                        <a:pt x="1955" y="1105"/>
                      </a:lnTo>
                      <a:lnTo>
                        <a:pt x="1935" y="1135"/>
                      </a:lnTo>
                      <a:lnTo>
                        <a:pt x="1918" y="1168"/>
                      </a:lnTo>
                      <a:lnTo>
                        <a:pt x="1905" y="1202"/>
                      </a:lnTo>
                      <a:lnTo>
                        <a:pt x="1895" y="1238"/>
                      </a:lnTo>
                      <a:lnTo>
                        <a:pt x="1888" y="1276"/>
                      </a:lnTo>
                      <a:lnTo>
                        <a:pt x="1885" y="1313"/>
                      </a:lnTo>
                      <a:lnTo>
                        <a:pt x="1886" y="1351"/>
                      </a:lnTo>
                      <a:lnTo>
                        <a:pt x="1892" y="1388"/>
                      </a:lnTo>
                      <a:lnTo>
                        <a:pt x="1902" y="1374"/>
                      </a:lnTo>
                      <a:lnTo>
                        <a:pt x="1916" y="1364"/>
                      </a:lnTo>
                      <a:lnTo>
                        <a:pt x="1932" y="1359"/>
                      </a:lnTo>
                      <a:lnTo>
                        <a:pt x="1951" y="1358"/>
                      </a:lnTo>
                      <a:lnTo>
                        <a:pt x="1971" y="1360"/>
                      </a:lnTo>
                      <a:lnTo>
                        <a:pt x="1992" y="1364"/>
                      </a:lnTo>
                      <a:lnTo>
                        <a:pt x="2014" y="1373"/>
                      </a:lnTo>
                      <a:lnTo>
                        <a:pt x="2038" y="1382"/>
                      </a:lnTo>
                      <a:lnTo>
                        <a:pt x="2060" y="1394"/>
                      </a:lnTo>
                      <a:lnTo>
                        <a:pt x="2084" y="1407"/>
                      </a:lnTo>
                      <a:lnTo>
                        <a:pt x="2106" y="1421"/>
                      </a:lnTo>
                      <a:lnTo>
                        <a:pt x="2128" y="1435"/>
                      </a:lnTo>
                      <a:lnTo>
                        <a:pt x="2148" y="1449"/>
                      </a:lnTo>
                      <a:lnTo>
                        <a:pt x="2167" y="1463"/>
                      </a:lnTo>
                      <a:lnTo>
                        <a:pt x="2184" y="1476"/>
                      </a:lnTo>
                      <a:lnTo>
                        <a:pt x="2199" y="1488"/>
                      </a:lnTo>
                      <a:lnTo>
                        <a:pt x="2211" y="1498"/>
                      </a:lnTo>
                      <a:lnTo>
                        <a:pt x="2219" y="1505"/>
                      </a:lnTo>
                      <a:lnTo>
                        <a:pt x="2226" y="1510"/>
                      </a:lnTo>
                      <a:lnTo>
                        <a:pt x="2228" y="1512"/>
                      </a:lnTo>
                      <a:lnTo>
                        <a:pt x="2226" y="1511"/>
                      </a:lnTo>
                      <a:lnTo>
                        <a:pt x="2218" y="1508"/>
                      </a:lnTo>
                      <a:lnTo>
                        <a:pt x="2209" y="1503"/>
                      </a:lnTo>
                      <a:lnTo>
                        <a:pt x="2195" y="1497"/>
                      </a:lnTo>
                      <a:lnTo>
                        <a:pt x="2178" y="1490"/>
                      </a:lnTo>
                      <a:lnTo>
                        <a:pt x="2159" y="1483"/>
                      </a:lnTo>
                      <a:lnTo>
                        <a:pt x="2137" y="1475"/>
                      </a:lnTo>
                      <a:lnTo>
                        <a:pt x="2114" y="1468"/>
                      </a:lnTo>
                      <a:lnTo>
                        <a:pt x="2090" y="1461"/>
                      </a:lnTo>
                      <a:lnTo>
                        <a:pt x="2066" y="1455"/>
                      </a:lnTo>
                      <a:lnTo>
                        <a:pt x="2041" y="1450"/>
                      </a:lnTo>
                      <a:lnTo>
                        <a:pt x="2017" y="1447"/>
                      </a:lnTo>
                      <a:lnTo>
                        <a:pt x="1992" y="1446"/>
                      </a:lnTo>
                      <a:lnTo>
                        <a:pt x="1970" y="1447"/>
                      </a:lnTo>
                      <a:lnTo>
                        <a:pt x="1949" y="1450"/>
                      </a:lnTo>
                      <a:lnTo>
                        <a:pt x="1930" y="1457"/>
                      </a:lnTo>
                      <a:lnTo>
                        <a:pt x="1914" y="1467"/>
                      </a:lnTo>
                      <a:lnTo>
                        <a:pt x="1900" y="1481"/>
                      </a:lnTo>
                      <a:lnTo>
                        <a:pt x="1891" y="1498"/>
                      </a:lnTo>
                      <a:lnTo>
                        <a:pt x="1877" y="1541"/>
                      </a:lnTo>
                      <a:lnTo>
                        <a:pt x="1870" y="1583"/>
                      </a:lnTo>
                      <a:lnTo>
                        <a:pt x="1869" y="1625"/>
                      </a:lnTo>
                      <a:lnTo>
                        <a:pt x="1875" y="1665"/>
                      </a:lnTo>
                      <a:lnTo>
                        <a:pt x="1884" y="1704"/>
                      </a:lnTo>
                      <a:lnTo>
                        <a:pt x="1899" y="1739"/>
                      </a:lnTo>
                      <a:lnTo>
                        <a:pt x="1917" y="1773"/>
                      </a:lnTo>
                      <a:lnTo>
                        <a:pt x="1939" y="1802"/>
                      </a:lnTo>
                      <a:lnTo>
                        <a:pt x="1962" y="1827"/>
                      </a:lnTo>
                      <a:lnTo>
                        <a:pt x="1989" y="1847"/>
                      </a:lnTo>
                      <a:lnTo>
                        <a:pt x="2015" y="1862"/>
                      </a:lnTo>
                      <a:lnTo>
                        <a:pt x="2043" y="1871"/>
                      </a:lnTo>
                      <a:lnTo>
                        <a:pt x="2038" y="1853"/>
                      </a:lnTo>
                      <a:lnTo>
                        <a:pt x="2038" y="1833"/>
                      </a:lnTo>
                      <a:lnTo>
                        <a:pt x="2043" y="1814"/>
                      </a:lnTo>
                      <a:lnTo>
                        <a:pt x="2053" y="1794"/>
                      </a:lnTo>
                      <a:lnTo>
                        <a:pt x="2066" y="1775"/>
                      </a:lnTo>
                      <a:lnTo>
                        <a:pt x="2082" y="1756"/>
                      </a:lnTo>
                      <a:lnTo>
                        <a:pt x="2101" y="1736"/>
                      </a:lnTo>
                      <a:lnTo>
                        <a:pt x="2121" y="1718"/>
                      </a:lnTo>
                      <a:lnTo>
                        <a:pt x="2142" y="1701"/>
                      </a:lnTo>
                      <a:lnTo>
                        <a:pt x="2165" y="1684"/>
                      </a:lnTo>
                      <a:lnTo>
                        <a:pt x="2187" y="1668"/>
                      </a:lnTo>
                      <a:lnTo>
                        <a:pt x="2209" y="1655"/>
                      </a:lnTo>
                      <a:lnTo>
                        <a:pt x="2228" y="1642"/>
                      </a:lnTo>
                      <a:lnTo>
                        <a:pt x="2245" y="1632"/>
                      </a:lnTo>
                      <a:lnTo>
                        <a:pt x="2260" y="1623"/>
                      </a:lnTo>
                      <a:lnTo>
                        <a:pt x="2272" y="1618"/>
                      </a:lnTo>
                      <a:lnTo>
                        <a:pt x="2279" y="1613"/>
                      </a:lnTo>
                      <a:lnTo>
                        <a:pt x="2281" y="1612"/>
                      </a:lnTo>
                      <a:lnTo>
                        <a:pt x="2280" y="1614"/>
                      </a:lnTo>
                      <a:lnTo>
                        <a:pt x="2276" y="1622"/>
                      </a:lnTo>
                      <a:lnTo>
                        <a:pt x="2271" y="1634"/>
                      </a:lnTo>
                      <a:lnTo>
                        <a:pt x="2262" y="1649"/>
                      </a:lnTo>
                      <a:lnTo>
                        <a:pt x="2254" y="1668"/>
                      </a:lnTo>
                      <a:lnTo>
                        <a:pt x="2244" y="1690"/>
                      </a:lnTo>
                      <a:lnTo>
                        <a:pt x="2233" y="1715"/>
                      </a:lnTo>
                      <a:lnTo>
                        <a:pt x="2223" y="1741"/>
                      </a:lnTo>
                      <a:lnTo>
                        <a:pt x="2213" y="1769"/>
                      </a:lnTo>
                      <a:lnTo>
                        <a:pt x="2203" y="1797"/>
                      </a:lnTo>
                      <a:lnTo>
                        <a:pt x="2195" y="1826"/>
                      </a:lnTo>
                      <a:lnTo>
                        <a:pt x="2188" y="1855"/>
                      </a:lnTo>
                      <a:lnTo>
                        <a:pt x="2184" y="1884"/>
                      </a:lnTo>
                      <a:lnTo>
                        <a:pt x="2181" y="1911"/>
                      </a:lnTo>
                      <a:lnTo>
                        <a:pt x="2182" y="1937"/>
                      </a:lnTo>
                      <a:lnTo>
                        <a:pt x="2185" y="1962"/>
                      </a:lnTo>
                      <a:lnTo>
                        <a:pt x="2193" y="1983"/>
                      </a:lnTo>
                      <a:lnTo>
                        <a:pt x="2204" y="2003"/>
                      </a:lnTo>
                      <a:lnTo>
                        <a:pt x="2221" y="2021"/>
                      </a:lnTo>
                      <a:lnTo>
                        <a:pt x="2243" y="2035"/>
                      </a:lnTo>
                      <a:lnTo>
                        <a:pt x="2266" y="2048"/>
                      </a:lnTo>
                      <a:lnTo>
                        <a:pt x="2293" y="2058"/>
                      </a:lnTo>
                      <a:lnTo>
                        <a:pt x="2322" y="2065"/>
                      </a:lnTo>
                      <a:lnTo>
                        <a:pt x="2352" y="2071"/>
                      </a:lnTo>
                      <a:lnTo>
                        <a:pt x="2383" y="2073"/>
                      </a:lnTo>
                      <a:lnTo>
                        <a:pt x="2414" y="2073"/>
                      </a:lnTo>
                      <a:lnTo>
                        <a:pt x="2444" y="2071"/>
                      </a:lnTo>
                      <a:lnTo>
                        <a:pt x="2472" y="2065"/>
                      </a:lnTo>
                      <a:lnTo>
                        <a:pt x="2499" y="2058"/>
                      </a:lnTo>
                      <a:lnTo>
                        <a:pt x="2524" y="2048"/>
                      </a:lnTo>
                      <a:lnTo>
                        <a:pt x="2544" y="2036"/>
                      </a:lnTo>
                      <a:lnTo>
                        <a:pt x="2562" y="2022"/>
                      </a:lnTo>
                      <a:lnTo>
                        <a:pt x="2574" y="2006"/>
                      </a:lnTo>
                      <a:lnTo>
                        <a:pt x="2549" y="1990"/>
                      </a:lnTo>
                      <a:lnTo>
                        <a:pt x="2527" y="1970"/>
                      </a:lnTo>
                      <a:lnTo>
                        <a:pt x="2504" y="1947"/>
                      </a:lnTo>
                      <a:lnTo>
                        <a:pt x="2485" y="1921"/>
                      </a:lnTo>
                      <a:lnTo>
                        <a:pt x="2467" y="1892"/>
                      </a:lnTo>
                      <a:lnTo>
                        <a:pt x="2450" y="1861"/>
                      </a:lnTo>
                      <a:lnTo>
                        <a:pt x="2435" y="1830"/>
                      </a:lnTo>
                      <a:lnTo>
                        <a:pt x="2421" y="1799"/>
                      </a:lnTo>
                      <a:lnTo>
                        <a:pt x="2409" y="1769"/>
                      </a:lnTo>
                      <a:lnTo>
                        <a:pt x="2399" y="1738"/>
                      </a:lnTo>
                      <a:lnTo>
                        <a:pt x="2389" y="1710"/>
                      </a:lnTo>
                      <a:lnTo>
                        <a:pt x="2382" y="1686"/>
                      </a:lnTo>
                      <a:lnTo>
                        <a:pt x="2375" y="1663"/>
                      </a:lnTo>
                      <a:lnTo>
                        <a:pt x="2371" y="1645"/>
                      </a:lnTo>
                      <a:lnTo>
                        <a:pt x="2368" y="1631"/>
                      </a:lnTo>
                      <a:lnTo>
                        <a:pt x="2366" y="1622"/>
                      </a:lnTo>
                      <a:lnTo>
                        <a:pt x="2365" y="1619"/>
                      </a:lnTo>
                      <a:lnTo>
                        <a:pt x="2368" y="1619"/>
                      </a:lnTo>
                      <a:lnTo>
                        <a:pt x="2375" y="1622"/>
                      </a:lnTo>
                      <a:lnTo>
                        <a:pt x="2389" y="1627"/>
                      </a:lnTo>
                      <a:lnTo>
                        <a:pt x="2406" y="1635"/>
                      </a:lnTo>
                      <a:lnTo>
                        <a:pt x="2426" y="1646"/>
                      </a:lnTo>
                      <a:lnTo>
                        <a:pt x="2450" y="1661"/>
                      </a:lnTo>
                      <a:lnTo>
                        <a:pt x="2477" y="1679"/>
                      </a:lnTo>
                      <a:lnTo>
                        <a:pt x="2504" y="1702"/>
                      </a:lnTo>
                      <a:lnTo>
                        <a:pt x="2533" y="1729"/>
                      </a:lnTo>
                      <a:lnTo>
                        <a:pt x="2563" y="1761"/>
                      </a:lnTo>
                      <a:lnTo>
                        <a:pt x="2593" y="1800"/>
                      </a:lnTo>
                      <a:lnTo>
                        <a:pt x="2622" y="1843"/>
                      </a:lnTo>
                      <a:lnTo>
                        <a:pt x="2651" y="1894"/>
                      </a:lnTo>
                      <a:lnTo>
                        <a:pt x="2668" y="1881"/>
                      </a:lnTo>
                      <a:lnTo>
                        <a:pt x="2685" y="1864"/>
                      </a:lnTo>
                      <a:lnTo>
                        <a:pt x="2701" y="1842"/>
                      </a:lnTo>
                      <a:lnTo>
                        <a:pt x="2716" y="1818"/>
                      </a:lnTo>
                      <a:lnTo>
                        <a:pt x="2729" y="1791"/>
                      </a:lnTo>
                      <a:lnTo>
                        <a:pt x="2739" y="1762"/>
                      </a:lnTo>
                      <a:lnTo>
                        <a:pt x="2749" y="1731"/>
                      </a:lnTo>
                      <a:lnTo>
                        <a:pt x="2755" y="1701"/>
                      </a:lnTo>
                      <a:lnTo>
                        <a:pt x="2760" y="1669"/>
                      </a:lnTo>
                      <a:lnTo>
                        <a:pt x="2761" y="1638"/>
                      </a:lnTo>
                      <a:lnTo>
                        <a:pt x="2760" y="1609"/>
                      </a:lnTo>
                      <a:lnTo>
                        <a:pt x="2755" y="1581"/>
                      </a:lnTo>
                      <a:lnTo>
                        <a:pt x="2747" y="1555"/>
                      </a:lnTo>
                      <a:lnTo>
                        <a:pt x="2734" y="1532"/>
                      </a:lnTo>
                      <a:lnTo>
                        <a:pt x="2718" y="1514"/>
                      </a:lnTo>
                      <a:lnTo>
                        <a:pt x="2699" y="1500"/>
                      </a:lnTo>
                      <a:lnTo>
                        <a:pt x="2676" y="1490"/>
                      </a:lnTo>
                      <a:lnTo>
                        <a:pt x="2652" y="1484"/>
                      </a:lnTo>
                      <a:lnTo>
                        <a:pt x="2624" y="1479"/>
                      </a:lnTo>
                      <a:lnTo>
                        <a:pt x="2596" y="1478"/>
                      </a:lnTo>
                      <a:lnTo>
                        <a:pt x="2566" y="1479"/>
                      </a:lnTo>
                      <a:lnTo>
                        <a:pt x="2536" y="1483"/>
                      </a:lnTo>
                      <a:lnTo>
                        <a:pt x="2508" y="1487"/>
                      </a:lnTo>
                      <a:lnTo>
                        <a:pt x="2480" y="1492"/>
                      </a:lnTo>
                      <a:lnTo>
                        <a:pt x="2453" y="1498"/>
                      </a:lnTo>
                      <a:lnTo>
                        <a:pt x="2430" y="1504"/>
                      </a:lnTo>
                      <a:lnTo>
                        <a:pt x="2408" y="1510"/>
                      </a:lnTo>
                      <a:lnTo>
                        <a:pt x="2391" y="1515"/>
                      </a:lnTo>
                      <a:lnTo>
                        <a:pt x="2377" y="1519"/>
                      </a:lnTo>
                      <a:lnTo>
                        <a:pt x="2369" y="1522"/>
                      </a:lnTo>
                      <a:lnTo>
                        <a:pt x="2367" y="1523"/>
                      </a:lnTo>
                      <a:lnTo>
                        <a:pt x="2368" y="1520"/>
                      </a:lnTo>
                      <a:lnTo>
                        <a:pt x="2371" y="1513"/>
                      </a:lnTo>
                      <a:lnTo>
                        <a:pt x="2377" y="1501"/>
                      </a:lnTo>
                      <a:lnTo>
                        <a:pt x="2386" y="1486"/>
                      </a:lnTo>
                      <a:lnTo>
                        <a:pt x="2395" y="1468"/>
                      </a:lnTo>
                      <a:lnTo>
                        <a:pt x="2408" y="1447"/>
                      </a:lnTo>
                      <a:lnTo>
                        <a:pt x="2422" y="1427"/>
                      </a:lnTo>
                      <a:lnTo>
                        <a:pt x="2437" y="1404"/>
                      </a:lnTo>
                      <a:lnTo>
                        <a:pt x="2454" y="1382"/>
                      </a:lnTo>
                      <a:lnTo>
                        <a:pt x="2472" y="1361"/>
                      </a:lnTo>
                      <a:lnTo>
                        <a:pt x="2492" y="1341"/>
                      </a:lnTo>
                      <a:lnTo>
                        <a:pt x="2512" y="1324"/>
                      </a:lnTo>
                      <a:lnTo>
                        <a:pt x="2532" y="1310"/>
                      </a:lnTo>
                      <a:lnTo>
                        <a:pt x="2553" y="1299"/>
                      </a:lnTo>
                      <a:lnTo>
                        <a:pt x="2576" y="1293"/>
                      </a:lnTo>
                      <a:lnTo>
                        <a:pt x="2598" y="1292"/>
                      </a:lnTo>
                      <a:lnTo>
                        <a:pt x="2596" y="1264"/>
                      </a:lnTo>
                      <a:lnTo>
                        <a:pt x="2590" y="1236"/>
                      </a:lnTo>
                      <a:lnTo>
                        <a:pt x="2580" y="1208"/>
                      </a:lnTo>
                      <a:lnTo>
                        <a:pt x="2566" y="1181"/>
                      </a:lnTo>
                      <a:lnTo>
                        <a:pt x="2551" y="1155"/>
                      </a:lnTo>
                      <a:lnTo>
                        <a:pt x="2533" y="1130"/>
                      </a:lnTo>
                      <a:lnTo>
                        <a:pt x="2513" y="1107"/>
                      </a:lnTo>
                      <a:lnTo>
                        <a:pt x="2491" y="1087"/>
                      </a:lnTo>
                      <a:lnTo>
                        <a:pt x="2468" y="1068"/>
                      </a:lnTo>
                      <a:lnTo>
                        <a:pt x="2444" y="1053"/>
                      </a:lnTo>
                      <a:lnTo>
                        <a:pt x="2419" y="1040"/>
                      </a:lnTo>
                      <a:lnTo>
                        <a:pt x="2394" y="1031"/>
                      </a:lnTo>
                      <a:lnTo>
                        <a:pt x="2369" y="1025"/>
                      </a:lnTo>
                      <a:lnTo>
                        <a:pt x="2345" y="1023"/>
                      </a:lnTo>
                      <a:lnTo>
                        <a:pt x="2322" y="1025"/>
                      </a:lnTo>
                      <a:lnTo>
                        <a:pt x="2300" y="1032"/>
                      </a:lnTo>
                      <a:lnTo>
                        <a:pt x="2280" y="1044"/>
                      </a:lnTo>
                      <a:lnTo>
                        <a:pt x="2262" y="1060"/>
                      </a:lnTo>
                      <a:lnTo>
                        <a:pt x="2251" y="1076"/>
                      </a:lnTo>
                      <a:lnTo>
                        <a:pt x="2244" y="1097"/>
                      </a:lnTo>
                      <a:lnTo>
                        <a:pt x="2240" y="1120"/>
                      </a:lnTo>
                      <a:lnTo>
                        <a:pt x="2236" y="1147"/>
                      </a:lnTo>
                      <a:lnTo>
                        <a:pt x="2236" y="1175"/>
                      </a:lnTo>
                      <a:lnTo>
                        <a:pt x="2239" y="1207"/>
                      </a:lnTo>
                      <a:lnTo>
                        <a:pt x="2242" y="1238"/>
                      </a:lnTo>
                      <a:lnTo>
                        <a:pt x="2246" y="1269"/>
                      </a:lnTo>
                      <a:lnTo>
                        <a:pt x="2250" y="1300"/>
                      </a:lnTo>
                      <a:lnTo>
                        <a:pt x="2257" y="1331"/>
                      </a:lnTo>
                      <a:lnTo>
                        <a:pt x="2262" y="1359"/>
                      </a:lnTo>
                      <a:lnTo>
                        <a:pt x="2268" y="1383"/>
                      </a:lnTo>
                      <a:lnTo>
                        <a:pt x="2274" y="1406"/>
                      </a:lnTo>
                      <a:lnTo>
                        <a:pt x="2278" y="1426"/>
                      </a:lnTo>
                      <a:lnTo>
                        <a:pt x="2282" y="1440"/>
                      </a:lnTo>
                      <a:lnTo>
                        <a:pt x="2284" y="1448"/>
                      </a:lnTo>
                      <a:lnTo>
                        <a:pt x="2286" y="1451"/>
                      </a:lnTo>
                      <a:lnTo>
                        <a:pt x="2283" y="1449"/>
                      </a:lnTo>
                      <a:lnTo>
                        <a:pt x="2279" y="1443"/>
                      </a:lnTo>
                      <a:lnTo>
                        <a:pt x="2271" y="1433"/>
                      </a:lnTo>
                      <a:lnTo>
                        <a:pt x="2261" y="1420"/>
                      </a:lnTo>
                      <a:lnTo>
                        <a:pt x="2249" y="1404"/>
                      </a:lnTo>
                      <a:lnTo>
                        <a:pt x="2236" y="1385"/>
                      </a:lnTo>
                      <a:lnTo>
                        <a:pt x="2223" y="1364"/>
                      </a:lnTo>
                      <a:lnTo>
                        <a:pt x="2209" y="1340"/>
                      </a:lnTo>
                      <a:lnTo>
                        <a:pt x="2195" y="1314"/>
                      </a:lnTo>
                      <a:lnTo>
                        <a:pt x="2182" y="1287"/>
                      </a:lnTo>
                      <a:lnTo>
                        <a:pt x="2170" y="1260"/>
                      </a:lnTo>
                      <a:lnTo>
                        <a:pt x="2161" y="1231"/>
                      </a:lnTo>
                      <a:lnTo>
                        <a:pt x="2153" y="1202"/>
                      </a:lnTo>
                      <a:lnTo>
                        <a:pt x="2148" y="1172"/>
                      </a:lnTo>
                      <a:lnTo>
                        <a:pt x="2147" y="1143"/>
                      </a:lnTo>
                      <a:lnTo>
                        <a:pt x="2149" y="1114"/>
                      </a:lnTo>
                      <a:lnTo>
                        <a:pt x="2155" y="1086"/>
                      </a:lnTo>
                      <a:lnTo>
                        <a:pt x="2166" y="1058"/>
                      </a:lnTo>
                      <a:lnTo>
                        <a:pt x="2183" y="1032"/>
                      </a:lnTo>
                      <a:lnTo>
                        <a:pt x="2204" y="1007"/>
                      </a:lnTo>
                      <a:lnTo>
                        <a:pt x="2166" y="1002"/>
                      </a:lnTo>
                      <a:close/>
                      <a:moveTo>
                        <a:pt x="1671" y="745"/>
                      </a:moveTo>
                      <a:lnTo>
                        <a:pt x="1588" y="750"/>
                      </a:lnTo>
                      <a:lnTo>
                        <a:pt x="1508" y="760"/>
                      </a:lnTo>
                      <a:lnTo>
                        <a:pt x="1429" y="777"/>
                      </a:lnTo>
                      <a:lnTo>
                        <a:pt x="1353" y="800"/>
                      </a:lnTo>
                      <a:lnTo>
                        <a:pt x="1277" y="828"/>
                      </a:lnTo>
                      <a:lnTo>
                        <a:pt x="1203" y="862"/>
                      </a:lnTo>
                      <a:lnTo>
                        <a:pt x="1132" y="901"/>
                      </a:lnTo>
                      <a:lnTo>
                        <a:pt x="1063" y="947"/>
                      </a:lnTo>
                      <a:lnTo>
                        <a:pt x="997" y="997"/>
                      </a:lnTo>
                      <a:lnTo>
                        <a:pt x="933" y="1053"/>
                      </a:lnTo>
                      <a:lnTo>
                        <a:pt x="905" y="1082"/>
                      </a:lnTo>
                      <a:lnTo>
                        <a:pt x="967" y="1056"/>
                      </a:lnTo>
                      <a:lnTo>
                        <a:pt x="1032" y="1033"/>
                      </a:lnTo>
                      <a:lnTo>
                        <a:pt x="1098" y="1013"/>
                      </a:lnTo>
                      <a:lnTo>
                        <a:pt x="1167" y="999"/>
                      </a:lnTo>
                      <a:lnTo>
                        <a:pt x="1237" y="989"/>
                      </a:lnTo>
                      <a:lnTo>
                        <a:pt x="1310" y="982"/>
                      </a:lnTo>
                      <a:lnTo>
                        <a:pt x="1383" y="980"/>
                      </a:lnTo>
                      <a:lnTo>
                        <a:pt x="1461" y="982"/>
                      </a:lnTo>
                      <a:lnTo>
                        <a:pt x="1538" y="990"/>
                      </a:lnTo>
                      <a:lnTo>
                        <a:pt x="1613" y="1002"/>
                      </a:lnTo>
                      <a:lnTo>
                        <a:pt x="1686" y="1018"/>
                      </a:lnTo>
                      <a:lnTo>
                        <a:pt x="1756" y="1039"/>
                      </a:lnTo>
                      <a:lnTo>
                        <a:pt x="1823" y="1066"/>
                      </a:lnTo>
                      <a:lnTo>
                        <a:pt x="1888" y="1098"/>
                      </a:lnTo>
                      <a:lnTo>
                        <a:pt x="1901" y="1075"/>
                      </a:lnTo>
                      <a:lnTo>
                        <a:pt x="1916" y="1053"/>
                      </a:lnTo>
                      <a:lnTo>
                        <a:pt x="1942" y="1026"/>
                      </a:lnTo>
                      <a:lnTo>
                        <a:pt x="1968" y="1003"/>
                      </a:lnTo>
                      <a:lnTo>
                        <a:pt x="1997" y="983"/>
                      </a:lnTo>
                      <a:lnTo>
                        <a:pt x="2028" y="967"/>
                      </a:lnTo>
                      <a:lnTo>
                        <a:pt x="2060" y="955"/>
                      </a:lnTo>
                      <a:lnTo>
                        <a:pt x="2093" y="947"/>
                      </a:lnTo>
                      <a:lnTo>
                        <a:pt x="2012" y="888"/>
                      </a:lnTo>
                      <a:lnTo>
                        <a:pt x="1928" y="837"/>
                      </a:lnTo>
                      <a:lnTo>
                        <a:pt x="1841" y="789"/>
                      </a:lnTo>
                      <a:lnTo>
                        <a:pt x="1752" y="747"/>
                      </a:lnTo>
                      <a:lnTo>
                        <a:pt x="1671" y="745"/>
                      </a:lnTo>
                      <a:close/>
                      <a:moveTo>
                        <a:pt x="920" y="581"/>
                      </a:moveTo>
                      <a:lnTo>
                        <a:pt x="821" y="584"/>
                      </a:lnTo>
                      <a:lnTo>
                        <a:pt x="724" y="592"/>
                      </a:lnTo>
                      <a:lnTo>
                        <a:pt x="630" y="602"/>
                      </a:lnTo>
                      <a:lnTo>
                        <a:pt x="539" y="619"/>
                      </a:lnTo>
                      <a:lnTo>
                        <a:pt x="452" y="638"/>
                      </a:lnTo>
                      <a:lnTo>
                        <a:pt x="368" y="661"/>
                      </a:lnTo>
                      <a:lnTo>
                        <a:pt x="321" y="732"/>
                      </a:lnTo>
                      <a:lnTo>
                        <a:pt x="279" y="806"/>
                      </a:lnTo>
                      <a:lnTo>
                        <a:pt x="241" y="883"/>
                      </a:lnTo>
                      <a:lnTo>
                        <a:pt x="209" y="963"/>
                      </a:lnTo>
                      <a:lnTo>
                        <a:pt x="182" y="1046"/>
                      </a:lnTo>
                      <a:lnTo>
                        <a:pt x="160" y="1131"/>
                      </a:lnTo>
                      <a:lnTo>
                        <a:pt x="145" y="1218"/>
                      </a:lnTo>
                      <a:lnTo>
                        <a:pt x="136" y="1307"/>
                      </a:lnTo>
                      <a:lnTo>
                        <a:pt x="132" y="1397"/>
                      </a:lnTo>
                      <a:lnTo>
                        <a:pt x="136" y="1486"/>
                      </a:lnTo>
                      <a:lnTo>
                        <a:pt x="144" y="1572"/>
                      </a:lnTo>
                      <a:lnTo>
                        <a:pt x="159" y="1657"/>
                      </a:lnTo>
                      <a:lnTo>
                        <a:pt x="179" y="1739"/>
                      </a:lnTo>
                      <a:lnTo>
                        <a:pt x="204" y="1820"/>
                      </a:lnTo>
                      <a:lnTo>
                        <a:pt x="235" y="1898"/>
                      </a:lnTo>
                      <a:lnTo>
                        <a:pt x="270" y="1974"/>
                      </a:lnTo>
                      <a:lnTo>
                        <a:pt x="311" y="2047"/>
                      </a:lnTo>
                      <a:lnTo>
                        <a:pt x="354" y="2116"/>
                      </a:lnTo>
                      <a:lnTo>
                        <a:pt x="403" y="2183"/>
                      </a:lnTo>
                      <a:lnTo>
                        <a:pt x="397" y="2114"/>
                      </a:lnTo>
                      <a:lnTo>
                        <a:pt x="395" y="2045"/>
                      </a:lnTo>
                      <a:lnTo>
                        <a:pt x="397" y="1966"/>
                      </a:lnTo>
                      <a:lnTo>
                        <a:pt x="402" y="1891"/>
                      </a:lnTo>
                      <a:lnTo>
                        <a:pt x="411" y="1818"/>
                      </a:lnTo>
                      <a:lnTo>
                        <a:pt x="423" y="1749"/>
                      </a:lnTo>
                      <a:lnTo>
                        <a:pt x="438" y="1683"/>
                      </a:lnTo>
                      <a:lnTo>
                        <a:pt x="456" y="1621"/>
                      </a:lnTo>
                      <a:lnTo>
                        <a:pt x="477" y="1561"/>
                      </a:lnTo>
                      <a:lnTo>
                        <a:pt x="501" y="1504"/>
                      </a:lnTo>
                      <a:lnTo>
                        <a:pt x="525" y="1431"/>
                      </a:lnTo>
                      <a:lnTo>
                        <a:pt x="555" y="1359"/>
                      </a:lnTo>
                      <a:lnTo>
                        <a:pt x="591" y="1286"/>
                      </a:lnTo>
                      <a:lnTo>
                        <a:pt x="632" y="1216"/>
                      </a:lnTo>
                      <a:lnTo>
                        <a:pt x="678" y="1147"/>
                      </a:lnTo>
                      <a:lnTo>
                        <a:pt x="728" y="1081"/>
                      </a:lnTo>
                      <a:lnTo>
                        <a:pt x="784" y="1017"/>
                      </a:lnTo>
                      <a:lnTo>
                        <a:pt x="843" y="956"/>
                      </a:lnTo>
                      <a:lnTo>
                        <a:pt x="908" y="898"/>
                      </a:lnTo>
                      <a:lnTo>
                        <a:pt x="977" y="845"/>
                      </a:lnTo>
                      <a:lnTo>
                        <a:pt x="1047" y="798"/>
                      </a:lnTo>
                      <a:lnTo>
                        <a:pt x="1121" y="756"/>
                      </a:lnTo>
                      <a:lnTo>
                        <a:pt x="1196" y="719"/>
                      </a:lnTo>
                      <a:lnTo>
                        <a:pt x="1274" y="688"/>
                      </a:lnTo>
                      <a:lnTo>
                        <a:pt x="1353" y="661"/>
                      </a:lnTo>
                      <a:lnTo>
                        <a:pt x="1434" y="640"/>
                      </a:lnTo>
                      <a:lnTo>
                        <a:pt x="1330" y="619"/>
                      </a:lnTo>
                      <a:lnTo>
                        <a:pt x="1227" y="601"/>
                      </a:lnTo>
                      <a:lnTo>
                        <a:pt x="1123" y="589"/>
                      </a:lnTo>
                      <a:lnTo>
                        <a:pt x="1021" y="583"/>
                      </a:lnTo>
                      <a:lnTo>
                        <a:pt x="920" y="581"/>
                      </a:lnTo>
                      <a:close/>
                      <a:moveTo>
                        <a:pt x="1383" y="133"/>
                      </a:moveTo>
                      <a:lnTo>
                        <a:pt x="1293" y="136"/>
                      </a:lnTo>
                      <a:lnTo>
                        <a:pt x="1203" y="146"/>
                      </a:lnTo>
                      <a:lnTo>
                        <a:pt x="1117" y="162"/>
                      </a:lnTo>
                      <a:lnTo>
                        <a:pt x="1031" y="185"/>
                      </a:lnTo>
                      <a:lnTo>
                        <a:pt x="949" y="213"/>
                      </a:lnTo>
                      <a:lnTo>
                        <a:pt x="869" y="246"/>
                      </a:lnTo>
                      <a:lnTo>
                        <a:pt x="792" y="284"/>
                      </a:lnTo>
                      <a:lnTo>
                        <a:pt x="717" y="328"/>
                      </a:lnTo>
                      <a:lnTo>
                        <a:pt x="647" y="377"/>
                      </a:lnTo>
                      <a:lnTo>
                        <a:pt x="580" y="431"/>
                      </a:lnTo>
                      <a:lnTo>
                        <a:pt x="517" y="488"/>
                      </a:lnTo>
                      <a:lnTo>
                        <a:pt x="597" y="474"/>
                      </a:lnTo>
                      <a:lnTo>
                        <a:pt x="679" y="463"/>
                      </a:lnTo>
                      <a:lnTo>
                        <a:pt x="763" y="456"/>
                      </a:lnTo>
                      <a:lnTo>
                        <a:pt x="849" y="451"/>
                      </a:lnTo>
                      <a:lnTo>
                        <a:pt x="937" y="450"/>
                      </a:lnTo>
                      <a:lnTo>
                        <a:pt x="1026" y="452"/>
                      </a:lnTo>
                      <a:lnTo>
                        <a:pt x="1116" y="458"/>
                      </a:lnTo>
                      <a:lnTo>
                        <a:pt x="1206" y="467"/>
                      </a:lnTo>
                      <a:lnTo>
                        <a:pt x="1297" y="479"/>
                      </a:lnTo>
                      <a:lnTo>
                        <a:pt x="1388" y="497"/>
                      </a:lnTo>
                      <a:lnTo>
                        <a:pt x="1478" y="517"/>
                      </a:lnTo>
                      <a:lnTo>
                        <a:pt x="1569" y="542"/>
                      </a:lnTo>
                      <a:lnTo>
                        <a:pt x="1659" y="570"/>
                      </a:lnTo>
                      <a:lnTo>
                        <a:pt x="1747" y="604"/>
                      </a:lnTo>
                      <a:lnTo>
                        <a:pt x="1835" y="641"/>
                      </a:lnTo>
                      <a:lnTo>
                        <a:pt x="1922" y="683"/>
                      </a:lnTo>
                      <a:lnTo>
                        <a:pt x="2006" y="730"/>
                      </a:lnTo>
                      <a:lnTo>
                        <a:pt x="2088" y="780"/>
                      </a:lnTo>
                      <a:lnTo>
                        <a:pt x="2167" y="837"/>
                      </a:lnTo>
                      <a:lnTo>
                        <a:pt x="2244" y="897"/>
                      </a:lnTo>
                      <a:lnTo>
                        <a:pt x="2319" y="963"/>
                      </a:lnTo>
                      <a:lnTo>
                        <a:pt x="2345" y="960"/>
                      </a:lnTo>
                      <a:lnTo>
                        <a:pt x="2382" y="963"/>
                      </a:lnTo>
                      <a:lnTo>
                        <a:pt x="2418" y="972"/>
                      </a:lnTo>
                      <a:lnTo>
                        <a:pt x="2453" y="986"/>
                      </a:lnTo>
                      <a:lnTo>
                        <a:pt x="2487" y="1006"/>
                      </a:lnTo>
                      <a:lnTo>
                        <a:pt x="2520" y="1030"/>
                      </a:lnTo>
                      <a:lnTo>
                        <a:pt x="2550" y="1057"/>
                      </a:lnTo>
                      <a:lnTo>
                        <a:pt x="2578" y="1087"/>
                      </a:lnTo>
                      <a:lnTo>
                        <a:pt x="2603" y="1120"/>
                      </a:lnTo>
                      <a:lnTo>
                        <a:pt x="2581" y="1037"/>
                      </a:lnTo>
                      <a:lnTo>
                        <a:pt x="2555" y="955"/>
                      </a:lnTo>
                      <a:lnTo>
                        <a:pt x="2523" y="878"/>
                      </a:lnTo>
                      <a:lnTo>
                        <a:pt x="2485" y="801"/>
                      </a:lnTo>
                      <a:lnTo>
                        <a:pt x="2444" y="729"/>
                      </a:lnTo>
                      <a:lnTo>
                        <a:pt x="2397" y="659"/>
                      </a:lnTo>
                      <a:lnTo>
                        <a:pt x="2345" y="592"/>
                      </a:lnTo>
                      <a:lnTo>
                        <a:pt x="2291" y="529"/>
                      </a:lnTo>
                      <a:lnTo>
                        <a:pt x="2232" y="471"/>
                      </a:lnTo>
                      <a:lnTo>
                        <a:pt x="2169" y="416"/>
                      </a:lnTo>
                      <a:lnTo>
                        <a:pt x="2103" y="365"/>
                      </a:lnTo>
                      <a:lnTo>
                        <a:pt x="2034" y="319"/>
                      </a:lnTo>
                      <a:lnTo>
                        <a:pt x="1961" y="277"/>
                      </a:lnTo>
                      <a:lnTo>
                        <a:pt x="1886" y="240"/>
                      </a:lnTo>
                      <a:lnTo>
                        <a:pt x="1807" y="209"/>
                      </a:lnTo>
                      <a:lnTo>
                        <a:pt x="1727" y="182"/>
                      </a:lnTo>
                      <a:lnTo>
                        <a:pt x="1644" y="161"/>
                      </a:lnTo>
                      <a:lnTo>
                        <a:pt x="1559" y="146"/>
                      </a:lnTo>
                      <a:lnTo>
                        <a:pt x="1472" y="136"/>
                      </a:lnTo>
                      <a:lnTo>
                        <a:pt x="1383" y="133"/>
                      </a:lnTo>
                      <a:close/>
                      <a:moveTo>
                        <a:pt x="1383" y="0"/>
                      </a:moveTo>
                      <a:lnTo>
                        <a:pt x="1477" y="4"/>
                      </a:lnTo>
                      <a:lnTo>
                        <a:pt x="1570" y="13"/>
                      </a:lnTo>
                      <a:lnTo>
                        <a:pt x="1662" y="29"/>
                      </a:lnTo>
                      <a:lnTo>
                        <a:pt x="1751" y="50"/>
                      </a:lnTo>
                      <a:lnTo>
                        <a:pt x="1837" y="78"/>
                      </a:lnTo>
                      <a:lnTo>
                        <a:pt x="1922" y="111"/>
                      </a:lnTo>
                      <a:lnTo>
                        <a:pt x="2003" y="148"/>
                      </a:lnTo>
                      <a:lnTo>
                        <a:pt x="2081" y="191"/>
                      </a:lnTo>
                      <a:lnTo>
                        <a:pt x="2156" y="239"/>
                      </a:lnTo>
                      <a:lnTo>
                        <a:pt x="2228" y="292"/>
                      </a:lnTo>
                      <a:lnTo>
                        <a:pt x="2296" y="349"/>
                      </a:lnTo>
                      <a:lnTo>
                        <a:pt x="2360" y="410"/>
                      </a:lnTo>
                      <a:lnTo>
                        <a:pt x="2421" y="475"/>
                      </a:lnTo>
                      <a:lnTo>
                        <a:pt x="2478" y="544"/>
                      </a:lnTo>
                      <a:lnTo>
                        <a:pt x="2530" y="618"/>
                      </a:lnTo>
                      <a:lnTo>
                        <a:pt x="2577" y="693"/>
                      </a:lnTo>
                      <a:lnTo>
                        <a:pt x="2620" y="772"/>
                      </a:lnTo>
                      <a:lnTo>
                        <a:pt x="2657" y="855"/>
                      </a:lnTo>
                      <a:lnTo>
                        <a:pt x="2690" y="939"/>
                      </a:lnTo>
                      <a:lnTo>
                        <a:pt x="2717" y="1026"/>
                      </a:lnTo>
                      <a:lnTo>
                        <a:pt x="2738" y="1117"/>
                      </a:lnTo>
                      <a:lnTo>
                        <a:pt x="2753" y="1209"/>
                      </a:lnTo>
                      <a:lnTo>
                        <a:pt x="2763" y="1303"/>
                      </a:lnTo>
                      <a:lnTo>
                        <a:pt x="2766" y="1397"/>
                      </a:lnTo>
                      <a:lnTo>
                        <a:pt x="2765" y="1434"/>
                      </a:lnTo>
                      <a:lnTo>
                        <a:pt x="2763" y="1471"/>
                      </a:lnTo>
                      <a:lnTo>
                        <a:pt x="2781" y="1492"/>
                      </a:lnTo>
                      <a:lnTo>
                        <a:pt x="2797" y="1517"/>
                      </a:lnTo>
                      <a:lnTo>
                        <a:pt x="2809" y="1544"/>
                      </a:lnTo>
                      <a:lnTo>
                        <a:pt x="2817" y="1574"/>
                      </a:lnTo>
                      <a:lnTo>
                        <a:pt x="2823" y="1608"/>
                      </a:lnTo>
                      <a:lnTo>
                        <a:pt x="2824" y="1643"/>
                      </a:lnTo>
                      <a:lnTo>
                        <a:pt x="2821" y="1681"/>
                      </a:lnTo>
                      <a:lnTo>
                        <a:pt x="2816" y="1714"/>
                      </a:lnTo>
                      <a:lnTo>
                        <a:pt x="2809" y="1748"/>
                      </a:lnTo>
                      <a:lnTo>
                        <a:pt x="2799" y="1783"/>
                      </a:lnTo>
                      <a:lnTo>
                        <a:pt x="2785" y="1816"/>
                      </a:lnTo>
                      <a:lnTo>
                        <a:pt x="2770" y="1848"/>
                      </a:lnTo>
                      <a:lnTo>
                        <a:pt x="2752" y="1879"/>
                      </a:lnTo>
                      <a:lnTo>
                        <a:pt x="2731" y="1907"/>
                      </a:lnTo>
                      <a:lnTo>
                        <a:pt x="2708" y="1929"/>
                      </a:lnTo>
                      <a:lnTo>
                        <a:pt x="2682" y="1949"/>
                      </a:lnTo>
                      <a:lnTo>
                        <a:pt x="2644" y="1970"/>
                      </a:lnTo>
                      <a:lnTo>
                        <a:pt x="2644" y="1970"/>
                      </a:lnTo>
                      <a:lnTo>
                        <a:pt x="2661" y="1979"/>
                      </a:lnTo>
                      <a:lnTo>
                        <a:pt x="2628" y="2036"/>
                      </a:lnTo>
                      <a:lnTo>
                        <a:pt x="2618" y="2053"/>
                      </a:lnTo>
                      <a:lnTo>
                        <a:pt x="2604" y="2069"/>
                      </a:lnTo>
                      <a:lnTo>
                        <a:pt x="2587" y="2083"/>
                      </a:lnTo>
                      <a:lnTo>
                        <a:pt x="2548" y="2147"/>
                      </a:lnTo>
                      <a:lnTo>
                        <a:pt x="2505" y="2210"/>
                      </a:lnTo>
                      <a:lnTo>
                        <a:pt x="2461" y="2271"/>
                      </a:lnTo>
                      <a:lnTo>
                        <a:pt x="2413" y="2328"/>
                      </a:lnTo>
                      <a:lnTo>
                        <a:pt x="2360" y="2384"/>
                      </a:lnTo>
                      <a:lnTo>
                        <a:pt x="2307" y="2436"/>
                      </a:lnTo>
                      <a:lnTo>
                        <a:pt x="2280" y="2510"/>
                      </a:lnTo>
                      <a:lnTo>
                        <a:pt x="2249" y="2581"/>
                      </a:lnTo>
                      <a:lnTo>
                        <a:pt x="2216" y="2650"/>
                      </a:lnTo>
                      <a:lnTo>
                        <a:pt x="2179" y="2717"/>
                      </a:lnTo>
                      <a:lnTo>
                        <a:pt x="2139" y="2782"/>
                      </a:lnTo>
                      <a:lnTo>
                        <a:pt x="2098" y="2843"/>
                      </a:lnTo>
                      <a:lnTo>
                        <a:pt x="2054" y="2902"/>
                      </a:lnTo>
                      <a:lnTo>
                        <a:pt x="2009" y="2960"/>
                      </a:lnTo>
                      <a:lnTo>
                        <a:pt x="1962" y="3012"/>
                      </a:lnTo>
                      <a:lnTo>
                        <a:pt x="1914" y="3063"/>
                      </a:lnTo>
                      <a:lnTo>
                        <a:pt x="1865" y="3111"/>
                      </a:lnTo>
                      <a:lnTo>
                        <a:pt x="1817" y="3154"/>
                      </a:lnTo>
                      <a:lnTo>
                        <a:pt x="1768" y="3195"/>
                      </a:lnTo>
                      <a:lnTo>
                        <a:pt x="1719" y="3231"/>
                      </a:lnTo>
                      <a:lnTo>
                        <a:pt x="1671" y="3264"/>
                      </a:lnTo>
                      <a:lnTo>
                        <a:pt x="1624" y="3293"/>
                      </a:lnTo>
                      <a:lnTo>
                        <a:pt x="1579" y="3318"/>
                      </a:lnTo>
                      <a:lnTo>
                        <a:pt x="1535" y="3338"/>
                      </a:lnTo>
                      <a:lnTo>
                        <a:pt x="1493" y="3354"/>
                      </a:lnTo>
                      <a:lnTo>
                        <a:pt x="1454" y="3366"/>
                      </a:lnTo>
                      <a:lnTo>
                        <a:pt x="1417" y="3374"/>
                      </a:lnTo>
                      <a:lnTo>
                        <a:pt x="1383" y="3376"/>
                      </a:lnTo>
                      <a:lnTo>
                        <a:pt x="1349" y="3374"/>
                      </a:lnTo>
                      <a:lnTo>
                        <a:pt x="1313" y="3366"/>
                      </a:lnTo>
                      <a:lnTo>
                        <a:pt x="1274" y="3354"/>
                      </a:lnTo>
                      <a:lnTo>
                        <a:pt x="1232" y="3338"/>
                      </a:lnTo>
                      <a:lnTo>
                        <a:pt x="1188" y="3318"/>
                      </a:lnTo>
                      <a:lnTo>
                        <a:pt x="1142" y="3293"/>
                      </a:lnTo>
                      <a:lnTo>
                        <a:pt x="1096" y="3264"/>
                      </a:lnTo>
                      <a:lnTo>
                        <a:pt x="1048" y="3231"/>
                      </a:lnTo>
                      <a:lnTo>
                        <a:pt x="999" y="3195"/>
                      </a:lnTo>
                      <a:lnTo>
                        <a:pt x="950" y="3154"/>
                      </a:lnTo>
                      <a:lnTo>
                        <a:pt x="902" y="3111"/>
                      </a:lnTo>
                      <a:lnTo>
                        <a:pt x="853" y="3063"/>
                      </a:lnTo>
                      <a:lnTo>
                        <a:pt x="805" y="3012"/>
                      </a:lnTo>
                      <a:lnTo>
                        <a:pt x="758" y="2960"/>
                      </a:lnTo>
                      <a:lnTo>
                        <a:pt x="713" y="2902"/>
                      </a:lnTo>
                      <a:lnTo>
                        <a:pt x="669" y="2843"/>
                      </a:lnTo>
                      <a:lnTo>
                        <a:pt x="628" y="2782"/>
                      </a:lnTo>
                      <a:lnTo>
                        <a:pt x="588" y="2717"/>
                      </a:lnTo>
                      <a:lnTo>
                        <a:pt x="551" y="2650"/>
                      </a:lnTo>
                      <a:lnTo>
                        <a:pt x="518" y="2581"/>
                      </a:lnTo>
                      <a:lnTo>
                        <a:pt x="487" y="2510"/>
                      </a:lnTo>
                      <a:lnTo>
                        <a:pt x="461" y="2436"/>
                      </a:lnTo>
                      <a:lnTo>
                        <a:pt x="397" y="2375"/>
                      </a:lnTo>
                      <a:lnTo>
                        <a:pt x="338" y="2310"/>
                      </a:lnTo>
                      <a:lnTo>
                        <a:pt x="283" y="2241"/>
                      </a:lnTo>
                      <a:lnTo>
                        <a:pt x="232" y="2170"/>
                      </a:lnTo>
                      <a:lnTo>
                        <a:pt x="186" y="2094"/>
                      </a:lnTo>
                      <a:lnTo>
                        <a:pt x="144" y="2016"/>
                      </a:lnTo>
                      <a:lnTo>
                        <a:pt x="107" y="1935"/>
                      </a:lnTo>
                      <a:lnTo>
                        <a:pt x="75" y="1851"/>
                      </a:lnTo>
                      <a:lnTo>
                        <a:pt x="49" y="1764"/>
                      </a:lnTo>
                      <a:lnTo>
                        <a:pt x="28" y="1676"/>
                      </a:lnTo>
                      <a:lnTo>
                        <a:pt x="13" y="1585"/>
                      </a:lnTo>
                      <a:lnTo>
                        <a:pt x="3" y="1492"/>
                      </a:lnTo>
                      <a:lnTo>
                        <a:pt x="0" y="1397"/>
                      </a:lnTo>
                      <a:lnTo>
                        <a:pt x="3" y="1303"/>
                      </a:lnTo>
                      <a:lnTo>
                        <a:pt x="13" y="1209"/>
                      </a:lnTo>
                      <a:lnTo>
                        <a:pt x="29" y="1117"/>
                      </a:lnTo>
                      <a:lnTo>
                        <a:pt x="50" y="1026"/>
                      </a:lnTo>
                      <a:lnTo>
                        <a:pt x="77" y="939"/>
                      </a:lnTo>
                      <a:lnTo>
                        <a:pt x="109" y="855"/>
                      </a:lnTo>
                      <a:lnTo>
                        <a:pt x="146" y="772"/>
                      </a:lnTo>
                      <a:lnTo>
                        <a:pt x="189" y="693"/>
                      </a:lnTo>
                      <a:lnTo>
                        <a:pt x="237" y="618"/>
                      </a:lnTo>
                      <a:lnTo>
                        <a:pt x="289" y="544"/>
                      </a:lnTo>
                      <a:lnTo>
                        <a:pt x="345" y="475"/>
                      </a:lnTo>
                      <a:lnTo>
                        <a:pt x="406" y="410"/>
                      </a:lnTo>
                      <a:lnTo>
                        <a:pt x="471" y="349"/>
                      </a:lnTo>
                      <a:lnTo>
                        <a:pt x="539" y="292"/>
                      </a:lnTo>
                      <a:lnTo>
                        <a:pt x="611" y="239"/>
                      </a:lnTo>
                      <a:lnTo>
                        <a:pt x="685" y="191"/>
                      </a:lnTo>
                      <a:lnTo>
                        <a:pt x="764" y="148"/>
                      </a:lnTo>
                      <a:lnTo>
                        <a:pt x="845" y="111"/>
                      </a:lnTo>
                      <a:lnTo>
                        <a:pt x="930" y="78"/>
                      </a:lnTo>
                      <a:lnTo>
                        <a:pt x="1016" y="50"/>
                      </a:lnTo>
                      <a:lnTo>
                        <a:pt x="1105" y="29"/>
                      </a:lnTo>
                      <a:lnTo>
                        <a:pt x="1196" y="13"/>
                      </a:lnTo>
                      <a:lnTo>
                        <a:pt x="1288" y="4"/>
                      </a:lnTo>
                      <a:lnTo>
                        <a:pt x="138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</p:grpSp>
        </p:grpSp>
        <p:grpSp>
          <p:nvGrpSpPr>
            <p:cNvPr id="93" name="Group 92"/>
            <p:cNvGrpSpPr/>
            <p:nvPr/>
          </p:nvGrpSpPr>
          <p:grpSpPr>
            <a:xfrm>
              <a:off x="838202" y="5340910"/>
              <a:ext cx="2068286" cy="538409"/>
              <a:chOff x="838202" y="5340910"/>
              <a:chExt cx="2068286" cy="538409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838202" y="5340910"/>
                <a:ext cx="2068286" cy="538409"/>
              </a:xfrm>
              <a:prstGeom prst="rect">
                <a:avLst/>
              </a:prstGeom>
              <a:solidFill>
                <a:srgbClr val="07595A"/>
              </a:solidFill>
              <a:ln>
                <a:solidFill>
                  <a:srgbClr val="0A6F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73858" defTabSz="685783"/>
                <a:r>
                  <a:rPr lang="zh-TW" altLang="en-US" sz="900" dirty="0">
                    <a:solidFill>
                      <a:prstClr val="white"/>
                    </a:solidFill>
                    <a:ea typeface="Apple LiGothic" pitchFamily="2" charset="-120"/>
                    <a:cs typeface="Heiti TC Light"/>
                  </a:rPr>
                  <a:t>閱讀</a:t>
                </a:r>
                <a:r>
                  <a:rPr lang="en-US" sz="900" dirty="0">
                    <a:solidFill>
                      <a:prstClr val="white"/>
                    </a:solidFill>
                    <a:ea typeface="Apple LiGothic" pitchFamily="2" charset="-120"/>
                    <a:cs typeface="Heiti TC Light"/>
                  </a:rPr>
                  <a:t>Reading</a:t>
                </a:r>
              </a:p>
            </p:txBody>
          </p:sp>
          <p:grpSp>
            <p:nvGrpSpPr>
              <p:cNvPr id="120" name="Group 77"/>
              <p:cNvGrpSpPr>
                <a:grpSpLocks noChangeAspect="1"/>
              </p:cNvGrpSpPr>
              <p:nvPr/>
            </p:nvGrpSpPr>
            <p:grpSpPr bwMode="auto">
              <a:xfrm>
                <a:off x="1096681" y="5434422"/>
                <a:ext cx="272877" cy="336005"/>
                <a:chOff x="-84" y="495"/>
                <a:chExt cx="268" cy="330"/>
              </a:xfrm>
              <a:solidFill>
                <a:srgbClr val="0CB27C"/>
              </a:solidFill>
            </p:grpSpPr>
            <p:sp>
              <p:nvSpPr>
                <p:cNvPr id="121" name="Freeform 79"/>
                <p:cNvSpPr>
                  <a:spLocks noEditPoints="1"/>
                </p:cNvSpPr>
                <p:nvPr/>
              </p:nvSpPr>
              <p:spPr bwMode="auto">
                <a:xfrm>
                  <a:off x="-40" y="495"/>
                  <a:ext cx="189" cy="114"/>
                </a:xfrm>
                <a:custGeom>
                  <a:avLst/>
                  <a:gdLst>
                    <a:gd name="T0" fmla="*/ 1510 w 1895"/>
                    <a:gd name="T1" fmla="*/ 1069 h 1144"/>
                    <a:gd name="T2" fmla="*/ 462 w 1895"/>
                    <a:gd name="T3" fmla="*/ 856 h 1144"/>
                    <a:gd name="T4" fmla="*/ 879 w 1895"/>
                    <a:gd name="T5" fmla="*/ 856 h 1144"/>
                    <a:gd name="T6" fmla="*/ 671 w 1895"/>
                    <a:gd name="T7" fmla="*/ 463 h 1144"/>
                    <a:gd name="T8" fmla="*/ 620 w 1895"/>
                    <a:gd name="T9" fmla="*/ 590 h 1144"/>
                    <a:gd name="T10" fmla="*/ 531 w 1895"/>
                    <a:gd name="T11" fmla="*/ 694 h 1144"/>
                    <a:gd name="T12" fmla="*/ 416 w 1895"/>
                    <a:gd name="T13" fmla="*/ 774 h 1144"/>
                    <a:gd name="T14" fmla="*/ 288 w 1895"/>
                    <a:gd name="T15" fmla="*/ 823 h 1144"/>
                    <a:gd name="T16" fmla="*/ 195 w 1895"/>
                    <a:gd name="T17" fmla="*/ 882 h 1144"/>
                    <a:gd name="T18" fmla="*/ 939 w 1895"/>
                    <a:gd name="T19" fmla="*/ 796 h 1144"/>
                    <a:gd name="T20" fmla="*/ 1033 w 1895"/>
                    <a:gd name="T21" fmla="*/ 796 h 1144"/>
                    <a:gd name="T22" fmla="*/ 1738 w 1895"/>
                    <a:gd name="T23" fmla="*/ 889 h 1144"/>
                    <a:gd name="T24" fmla="*/ 1721 w 1895"/>
                    <a:gd name="T25" fmla="*/ 781 h 1144"/>
                    <a:gd name="T26" fmla="*/ 1688 w 1895"/>
                    <a:gd name="T27" fmla="*/ 707 h 1144"/>
                    <a:gd name="T28" fmla="*/ 1599 w 1895"/>
                    <a:gd name="T29" fmla="*/ 677 h 1144"/>
                    <a:gd name="T30" fmla="*/ 1409 w 1895"/>
                    <a:gd name="T31" fmla="*/ 660 h 1144"/>
                    <a:gd name="T32" fmla="*/ 1215 w 1895"/>
                    <a:gd name="T33" fmla="*/ 635 h 1144"/>
                    <a:gd name="T34" fmla="*/ 1025 w 1895"/>
                    <a:gd name="T35" fmla="*/ 592 h 1144"/>
                    <a:gd name="T36" fmla="*/ 843 w 1895"/>
                    <a:gd name="T37" fmla="*/ 522 h 1144"/>
                    <a:gd name="T38" fmla="*/ 679 w 1895"/>
                    <a:gd name="T39" fmla="*/ 415 h 1144"/>
                    <a:gd name="T40" fmla="*/ 1099 w 1895"/>
                    <a:gd name="T41" fmla="*/ 9 h 1144"/>
                    <a:gd name="T42" fmla="*/ 1286 w 1895"/>
                    <a:gd name="T43" fmla="*/ 52 h 1144"/>
                    <a:gd name="T44" fmla="*/ 1441 w 1895"/>
                    <a:gd name="T45" fmla="*/ 125 h 1144"/>
                    <a:gd name="T46" fmla="*/ 1569 w 1895"/>
                    <a:gd name="T47" fmla="*/ 225 h 1144"/>
                    <a:gd name="T48" fmla="*/ 1670 w 1895"/>
                    <a:gd name="T49" fmla="*/ 345 h 1144"/>
                    <a:gd name="T50" fmla="*/ 1750 w 1895"/>
                    <a:gd name="T51" fmla="*/ 482 h 1144"/>
                    <a:gd name="T52" fmla="*/ 1809 w 1895"/>
                    <a:gd name="T53" fmla="*/ 627 h 1144"/>
                    <a:gd name="T54" fmla="*/ 1851 w 1895"/>
                    <a:gd name="T55" fmla="*/ 779 h 1144"/>
                    <a:gd name="T56" fmla="*/ 1879 w 1895"/>
                    <a:gd name="T57" fmla="*/ 931 h 1144"/>
                    <a:gd name="T58" fmla="*/ 1895 w 1895"/>
                    <a:gd name="T59" fmla="*/ 1077 h 1144"/>
                    <a:gd name="T60" fmla="*/ 1737 w 1895"/>
                    <a:gd name="T61" fmla="*/ 1021 h 1144"/>
                    <a:gd name="T62" fmla="*/ 1570 w 1895"/>
                    <a:gd name="T63" fmla="*/ 1127 h 1144"/>
                    <a:gd name="T64" fmla="*/ 939 w 1895"/>
                    <a:gd name="T65" fmla="*/ 1039 h 1144"/>
                    <a:gd name="T66" fmla="*/ 402 w 1895"/>
                    <a:gd name="T67" fmla="*/ 1004 h 1144"/>
                    <a:gd name="T68" fmla="*/ 215 w 1895"/>
                    <a:gd name="T69" fmla="*/ 1089 h 1144"/>
                    <a:gd name="T70" fmla="*/ 0 w 1895"/>
                    <a:gd name="T71" fmla="*/ 949 h 1144"/>
                    <a:gd name="T72" fmla="*/ 0 w 1895"/>
                    <a:gd name="T73" fmla="*/ 926 h 1144"/>
                    <a:gd name="T74" fmla="*/ 4 w 1895"/>
                    <a:gd name="T75" fmla="*/ 864 h 1144"/>
                    <a:gd name="T76" fmla="*/ 18 w 1895"/>
                    <a:gd name="T77" fmla="*/ 771 h 1144"/>
                    <a:gd name="T78" fmla="*/ 46 w 1895"/>
                    <a:gd name="T79" fmla="*/ 657 h 1144"/>
                    <a:gd name="T80" fmla="*/ 95 w 1895"/>
                    <a:gd name="T81" fmla="*/ 530 h 1144"/>
                    <a:gd name="T82" fmla="*/ 168 w 1895"/>
                    <a:gd name="T83" fmla="*/ 402 h 1144"/>
                    <a:gd name="T84" fmla="*/ 272 w 1895"/>
                    <a:gd name="T85" fmla="*/ 281 h 1144"/>
                    <a:gd name="T86" fmla="*/ 412 w 1895"/>
                    <a:gd name="T87" fmla="*/ 176 h 1144"/>
                    <a:gd name="T88" fmla="*/ 505 w 1895"/>
                    <a:gd name="T89" fmla="*/ 137 h 1144"/>
                    <a:gd name="T90" fmla="*/ 565 w 1895"/>
                    <a:gd name="T91" fmla="*/ 129 h 1144"/>
                    <a:gd name="T92" fmla="*/ 606 w 1895"/>
                    <a:gd name="T93" fmla="*/ 109 h 1144"/>
                    <a:gd name="T94" fmla="*/ 636 w 1895"/>
                    <a:gd name="T95" fmla="*/ 72 h 1144"/>
                    <a:gd name="T96" fmla="*/ 681 w 1895"/>
                    <a:gd name="T97" fmla="*/ 36 h 1144"/>
                    <a:gd name="T98" fmla="*/ 763 w 1895"/>
                    <a:gd name="T99" fmla="*/ 14 h 1144"/>
                    <a:gd name="T100" fmla="*/ 877 w 1895"/>
                    <a:gd name="T101" fmla="*/ 2 h 1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895" h="1144">
                      <a:moveTo>
                        <a:pt x="1093" y="856"/>
                      </a:moveTo>
                      <a:lnTo>
                        <a:pt x="1093" y="1069"/>
                      </a:lnTo>
                      <a:lnTo>
                        <a:pt x="1510" y="1069"/>
                      </a:lnTo>
                      <a:lnTo>
                        <a:pt x="1510" y="856"/>
                      </a:lnTo>
                      <a:lnTo>
                        <a:pt x="1093" y="856"/>
                      </a:lnTo>
                      <a:close/>
                      <a:moveTo>
                        <a:pt x="462" y="856"/>
                      </a:moveTo>
                      <a:lnTo>
                        <a:pt x="462" y="1069"/>
                      </a:lnTo>
                      <a:lnTo>
                        <a:pt x="879" y="1069"/>
                      </a:lnTo>
                      <a:lnTo>
                        <a:pt x="879" y="856"/>
                      </a:lnTo>
                      <a:lnTo>
                        <a:pt x="462" y="856"/>
                      </a:lnTo>
                      <a:close/>
                      <a:moveTo>
                        <a:pt x="679" y="415"/>
                      </a:moveTo>
                      <a:lnTo>
                        <a:pt x="671" y="463"/>
                      </a:lnTo>
                      <a:lnTo>
                        <a:pt x="660" y="507"/>
                      </a:lnTo>
                      <a:lnTo>
                        <a:pt x="642" y="550"/>
                      </a:lnTo>
                      <a:lnTo>
                        <a:pt x="620" y="590"/>
                      </a:lnTo>
                      <a:lnTo>
                        <a:pt x="594" y="627"/>
                      </a:lnTo>
                      <a:lnTo>
                        <a:pt x="564" y="662"/>
                      </a:lnTo>
                      <a:lnTo>
                        <a:pt x="531" y="694"/>
                      </a:lnTo>
                      <a:lnTo>
                        <a:pt x="495" y="724"/>
                      </a:lnTo>
                      <a:lnTo>
                        <a:pt x="456" y="751"/>
                      </a:lnTo>
                      <a:lnTo>
                        <a:pt x="416" y="774"/>
                      </a:lnTo>
                      <a:lnTo>
                        <a:pt x="375" y="794"/>
                      </a:lnTo>
                      <a:lnTo>
                        <a:pt x="332" y="811"/>
                      </a:lnTo>
                      <a:lnTo>
                        <a:pt x="288" y="823"/>
                      </a:lnTo>
                      <a:lnTo>
                        <a:pt x="244" y="832"/>
                      </a:lnTo>
                      <a:lnTo>
                        <a:pt x="201" y="837"/>
                      </a:lnTo>
                      <a:lnTo>
                        <a:pt x="195" y="882"/>
                      </a:lnTo>
                      <a:lnTo>
                        <a:pt x="402" y="912"/>
                      </a:lnTo>
                      <a:lnTo>
                        <a:pt x="402" y="796"/>
                      </a:lnTo>
                      <a:lnTo>
                        <a:pt x="939" y="796"/>
                      </a:lnTo>
                      <a:lnTo>
                        <a:pt x="939" y="920"/>
                      </a:lnTo>
                      <a:lnTo>
                        <a:pt x="1033" y="920"/>
                      </a:lnTo>
                      <a:lnTo>
                        <a:pt x="1033" y="796"/>
                      </a:lnTo>
                      <a:lnTo>
                        <a:pt x="1570" y="796"/>
                      </a:lnTo>
                      <a:lnTo>
                        <a:pt x="1570" y="916"/>
                      </a:lnTo>
                      <a:lnTo>
                        <a:pt x="1738" y="889"/>
                      </a:lnTo>
                      <a:lnTo>
                        <a:pt x="1734" y="851"/>
                      </a:lnTo>
                      <a:lnTo>
                        <a:pt x="1728" y="814"/>
                      </a:lnTo>
                      <a:lnTo>
                        <a:pt x="1721" y="781"/>
                      </a:lnTo>
                      <a:lnTo>
                        <a:pt x="1711" y="752"/>
                      </a:lnTo>
                      <a:lnTo>
                        <a:pt x="1701" y="728"/>
                      </a:lnTo>
                      <a:lnTo>
                        <a:pt x="1688" y="707"/>
                      </a:lnTo>
                      <a:lnTo>
                        <a:pt x="1676" y="692"/>
                      </a:lnTo>
                      <a:lnTo>
                        <a:pt x="1661" y="682"/>
                      </a:lnTo>
                      <a:lnTo>
                        <a:pt x="1599" y="677"/>
                      </a:lnTo>
                      <a:lnTo>
                        <a:pt x="1537" y="671"/>
                      </a:lnTo>
                      <a:lnTo>
                        <a:pt x="1473" y="666"/>
                      </a:lnTo>
                      <a:lnTo>
                        <a:pt x="1409" y="660"/>
                      </a:lnTo>
                      <a:lnTo>
                        <a:pt x="1345" y="653"/>
                      </a:lnTo>
                      <a:lnTo>
                        <a:pt x="1280" y="645"/>
                      </a:lnTo>
                      <a:lnTo>
                        <a:pt x="1215" y="635"/>
                      </a:lnTo>
                      <a:lnTo>
                        <a:pt x="1151" y="623"/>
                      </a:lnTo>
                      <a:lnTo>
                        <a:pt x="1087" y="608"/>
                      </a:lnTo>
                      <a:lnTo>
                        <a:pt x="1025" y="592"/>
                      </a:lnTo>
                      <a:lnTo>
                        <a:pt x="963" y="572"/>
                      </a:lnTo>
                      <a:lnTo>
                        <a:pt x="902" y="549"/>
                      </a:lnTo>
                      <a:lnTo>
                        <a:pt x="843" y="522"/>
                      </a:lnTo>
                      <a:lnTo>
                        <a:pt x="785" y="491"/>
                      </a:lnTo>
                      <a:lnTo>
                        <a:pt x="731" y="456"/>
                      </a:lnTo>
                      <a:lnTo>
                        <a:pt x="679" y="415"/>
                      </a:lnTo>
                      <a:close/>
                      <a:moveTo>
                        <a:pt x="956" y="0"/>
                      </a:moveTo>
                      <a:lnTo>
                        <a:pt x="1030" y="2"/>
                      </a:lnTo>
                      <a:lnTo>
                        <a:pt x="1099" y="9"/>
                      </a:lnTo>
                      <a:lnTo>
                        <a:pt x="1165" y="19"/>
                      </a:lnTo>
                      <a:lnTo>
                        <a:pt x="1227" y="33"/>
                      </a:lnTo>
                      <a:lnTo>
                        <a:pt x="1286" y="52"/>
                      </a:lnTo>
                      <a:lnTo>
                        <a:pt x="1340" y="73"/>
                      </a:lnTo>
                      <a:lnTo>
                        <a:pt x="1392" y="97"/>
                      </a:lnTo>
                      <a:lnTo>
                        <a:pt x="1441" y="125"/>
                      </a:lnTo>
                      <a:lnTo>
                        <a:pt x="1486" y="155"/>
                      </a:lnTo>
                      <a:lnTo>
                        <a:pt x="1529" y="189"/>
                      </a:lnTo>
                      <a:lnTo>
                        <a:pt x="1569" y="225"/>
                      </a:lnTo>
                      <a:lnTo>
                        <a:pt x="1605" y="262"/>
                      </a:lnTo>
                      <a:lnTo>
                        <a:pt x="1639" y="303"/>
                      </a:lnTo>
                      <a:lnTo>
                        <a:pt x="1670" y="345"/>
                      </a:lnTo>
                      <a:lnTo>
                        <a:pt x="1699" y="389"/>
                      </a:lnTo>
                      <a:lnTo>
                        <a:pt x="1726" y="434"/>
                      </a:lnTo>
                      <a:lnTo>
                        <a:pt x="1750" y="482"/>
                      </a:lnTo>
                      <a:lnTo>
                        <a:pt x="1771" y="529"/>
                      </a:lnTo>
                      <a:lnTo>
                        <a:pt x="1791" y="578"/>
                      </a:lnTo>
                      <a:lnTo>
                        <a:pt x="1809" y="627"/>
                      </a:lnTo>
                      <a:lnTo>
                        <a:pt x="1824" y="678"/>
                      </a:lnTo>
                      <a:lnTo>
                        <a:pt x="1839" y="729"/>
                      </a:lnTo>
                      <a:lnTo>
                        <a:pt x="1851" y="779"/>
                      </a:lnTo>
                      <a:lnTo>
                        <a:pt x="1862" y="830"/>
                      </a:lnTo>
                      <a:lnTo>
                        <a:pt x="1872" y="881"/>
                      </a:lnTo>
                      <a:lnTo>
                        <a:pt x="1879" y="931"/>
                      </a:lnTo>
                      <a:lnTo>
                        <a:pt x="1885" y="981"/>
                      </a:lnTo>
                      <a:lnTo>
                        <a:pt x="1890" y="1030"/>
                      </a:lnTo>
                      <a:lnTo>
                        <a:pt x="1895" y="1077"/>
                      </a:lnTo>
                      <a:lnTo>
                        <a:pt x="1725" y="1110"/>
                      </a:lnTo>
                      <a:lnTo>
                        <a:pt x="1732" y="1066"/>
                      </a:lnTo>
                      <a:lnTo>
                        <a:pt x="1737" y="1021"/>
                      </a:lnTo>
                      <a:lnTo>
                        <a:pt x="1741" y="980"/>
                      </a:lnTo>
                      <a:lnTo>
                        <a:pt x="1570" y="1006"/>
                      </a:lnTo>
                      <a:lnTo>
                        <a:pt x="1570" y="1127"/>
                      </a:lnTo>
                      <a:lnTo>
                        <a:pt x="1033" y="1127"/>
                      </a:lnTo>
                      <a:lnTo>
                        <a:pt x="1033" y="1039"/>
                      </a:lnTo>
                      <a:lnTo>
                        <a:pt x="939" y="1039"/>
                      </a:lnTo>
                      <a:lnTo>
                        <a:pt x="939" y="1127"/>
                      </a:lnTo>
                      <a:lnTo>
                        <a:pt x="402" y="1127"/>
                      </a:lnTo>
                      <a:lnTo>
                        <a:pt x="402" y="1004"/>
                      </a:lnTo>
                      <a:lnTo>
                        <a:pt x="197" y="973"/>
                      </a:lnTo>
                      <a:lnTo>
                        <a:pt x="205" y="1032"/>
                      </a:lnTo>
                      <a:lnTo>
                        <a:pt x="215" y="1089"/>
                      </a:lnTo>
                      <a:lnTo>
                        <a:pt x="230" y="1144"/>
                      </a:lnTo>
                      <a:lnTo>
                        <a:pt x="10" y="1106"/>
                      </a:lnTo>
                      <a:lnTo>
                        <a:pt x="0" y="949"/>
                      </a:lnTo>
                      <a:lnTo>
                        <a:pt x="0" y="947"/>
                      </a:lnTo>
                      <a:lnTo>
                        <a:pt x="0" y="939"/>
                      </a:lnTo>
                      <a:lnTo>
                        <a:pt x="0" y="926"/>
                      </a:lnTo>
                      <a:lnTo>
                        <a:pt x="1" y="909"/>
                      </a:lnTo>
                      <a:lnTo>
                        <a:pt x="2" y="888"/>
                      </a:lnTo>
                      <a:lnTo>
                        <a:pt x="4" y="864"/>
                      </a:lnTo>
                      <a:lnTo>
                        <a:pt x="8" y="836"/>
                      </a:lnTo>
                      <a:lnTo>
                        <a:pt x="12" y="804"/>
                      </a:lnTo>
                      <a:lnTo>
                        <a:pt x="18" y="771"/>
                      </a:lnTo>
                      <a:lnTo>
                        <a:pt x="25" y="734"/>
                      </a:lnTo>
                      <a:lnTo>
                        <a:pt x="35" y="696"/>
                      </a:lnTo>
                      <a:lnTo>
                        <a:pt x="46" y="657"/>
                      </a:lnTo>
                      <a:lnTo>
                        <a:pt x="60" y="615"/>
                      </a:lnTo>
                      <a:lnTo>
                        <a:pt x="76" y="573"/>
                      </a:lnTo>
                      <a:lnTo>
                        <a:pt x="95" y="530"/>
                      </a:lnTo>
                      <a:lnTo>
                        <a:pt x="116" y="488"/>
                      </a:lnTo>
                      <a:lnTo>
                        <a:pt x="140" y="445"/>
                      </a:lnTo>
                      <a:lnTo>
                        <a:pt x="168" y="402"/>
                      </a:lnTo>
                      <a:lnTo>
                        <a:pt x="198" y="360"/>
                      </a:lnTo>
                      <a:lnTo>
                        <a:pt x="233" y="320"/>
                      </a:lnTo>
                      <a:lnTo>
                        <a:pt x="272" y="281"/>
                      </a:lnTo>
                      <a:lnTo>
                        <a:pt x="315" y="244"/>
                      </a:lnTo>
                      <a:lnTo>
                        <a:pt x="361" y="209"/>
                      </a:lnTo>
                      <a:lnTo>
                        <a:pt x="412" y="176"/>
                      </a:lnTo>
                      <a:lnTo>
                        <a:pt x="468" y="147"/>
                      </a:lnTo>
                      <a:lnTo>
                        <a:pt x="485" y="141"/>
                      </a:lnTo>
                      <a:lnTo>
                        <a:pt x="505" y="137"/>
                      </a:lnTo>
                      <a:lnTo>
                        <a:pt x="524" y="134"/>
                      </a:lnTo>
                      <a:lnTo>
                        <a:pt x="545" y="132"/>
                      </a:lnTo>
                      <a:lnTo>
                        <a:pt x="565" y="129"/>
                      </a:lnTo>
                      <a:lnTo>
                        <a:pt x="584" y="125"/>
                      </a:lnTo>
                      <a:lnTo>
                        <a:pt x="596" y="119"/>
                      </a:lnTo>
                      <a:lnTo>
                        <a:pt x="606" y="109"/>
                      </a:lnTo>
                      <a:lnTo>
                        <a:pt x="616" y="98"/>
                      </a:lnTo>
                      <a:lnTo>
                        <a:pt x="625" y="85"/>
                      </a:lnTo>
                      <a:lnTo>
                        <a:pt x="636" y="72"/>
                      </a:lnTo>
                      <a:lnTo>
                        <a:pt x="648" y="58"/>
                      </a:lnTo>
                      <a:lnTo>
                        <a:pt x="663" y="46"/>
                      </a:lnTo>
                      <a:lnTo>
                        <a:pt x="681" y="36"/>
                      </a:lnTo>
                      <a:lnTo>
                        <a:pt x="703" y="28"/>
                      </a:lnTo>
                      <a:lnTo>
                        <a:pt x="731" y="20"/>
                      </a:lnTo>
                      <a:lnTo>
                        <a:pt x="763" y="14"/>
                      </a:lnTo>
                      <a:lnTo>
                        <a:pt x="799" y="9"/>
                      </a:lnTo>
                      <a:lnTo>
                        <a:pt x="837" y="6"/>
                      </a:lnTo>
                      <a:lnTo>
                        <a:pt x="877" y="2"/>
                      </a:lnTo>
                      <a:lnTo>
                        <a:pt x="917" y="0"/>
                      </a:lnTo>
                      <a:lnTo>
                        <a:pt x="95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22" name="Freeform 80"/>
                <p:cNvSpPr>
                  <a:spLocks noEditPoints="1"/>
                </p:cNvSpPr>
                <p:nvPr/>
              </p:nvSpPr>
              <p:spPr bwMode="auto">
                <a:xfrm>
                  <a:off x="-84" y="607"/>
                  <a:ext cx="268" cy="218"/>
                </a:xfrm>
                <a:custGeom>
                  <a:avLst/>
                  <a:gdLst>
                    <a:gd name="T0" fmla="*/ 1412 w 2685"/>
                    <a:gd name="T1" fmla="*/ 298 h 2179"/>
                    <a:gd name="T2" fmla="*/ 2463 w 2685"/>
                    <a:gd name="T3" fmla="*/ 1891 h 2179"/>
                    <a:gd name="T4" fmla="*/ 2454 w 2685"/>
                    <a:gd name="T5" fmla="*/ 1376 h 2179"/>
                    <a:gd name="T6" fmla="*/ 2410 w 2685"/>
                    <a:gd name="T7" fmla="*/ 1373 h 2179"/>
                    <a:gd name="T8" fmla="*/ 2344 w 2685"/>
                    <a:gd name="T9" fmla="*/ 1348 h 2179"/>
                    <a:gd name="T10" fmla="*/ 2287 w 2685"/>
                    <a:gd name="T11" fmla="*/ 1299 h 2179"/>
                    <a:gd name="T12" fmla="*/ 2244 w 2685"/>
                    <a:gd name="T13" fmla="*/ 1233 h 2179"/>
                    <a:gd name="T14" fmla="*/ 2215 w 2685"/>
                    <a:gd name="T15" fmla="*/ 1153 h 2179"/>
                    <a:gd name="T16" fmla="*/ 2206 w 2685"/>
                    <a:gd name="T17" fmla="*/ 1062 h 2179"/>
                    <a:gd name="T18" fmla="*/ 2215 w 2685"/>
                    <a:gd name="T19" fmla="*/ 972 h 2179"/>
                    <a:gd name="T20" fmla="*/ 2244 w 2685"/>
                    <a:gd name="T21" fmla="*/ 892 h 2179"/>
                    <a:gd name="T22" fmla="*/ 2287 w 2685"/>
                    <a:gd name="T23" fmla="*/ 825 h 2179"/>
                    <a:gd name="T24" fmla="*/ 2344 w 2685"/>
                    <a:gd name="T25" fmla="*/ 778 h 2179"/>
                    <a:gd name="T26" fmla="*/ 2410 w 2685"/>
                    <a:gd name="T27" fmla="*/ 752 h 2179"/>
                    <a:gd name="T28" fmla="*/ 2454 w 2685"/>
                    <a:gd name="T29" fmla="*/ 749 h 2179"/>
                    <a:gd name="T30" fmla="*/ 2463 w 2685"/>
                    <a:gd name="T31" fmla="*/ 130 h 2179"/>
                    <a:gd name="T32" fmla="*/ 252 w 2685"/>
                    <a:gd name="T33" fmla="*/ 750 h 2179"/>
                    <a:gd name="T34" fmla="*/ 318 w 2685"/>
                    <a:gd name="T35" fmla="*/ 767 h 2179"/>
                    <a:gd name="T36" fmla="*/ 375 w 2685"/>
                    <a:gd name="T37" fmla="*/ 806 h 2179"/>
                    <a:gd name="T38" fmla="*/ 424 w 2685"/>
                    <a:gd name="T39" fmla="*/ 862 h 2179"/>
                    <a:gd name="T40" fmla="*/ 458 w 2685"/>
                    <a:gd name="T41" fmla="*/ 933 h 2179"/>
                    <a:gd name="T42" fmla="*/ 476 w 2685"/>
                    <a:gd name="T43" fmla="*/ 1017 h 2179"/>
                    <a:gd name="T44" fmla="*/ 476 w 2685"/>
                    <a:gd name="T45" fmla="*/ 1108 h 2179"/>
                    <a:gd name="T46" fmla="*/ 458 w 2685"/>
                    <a:gd name="T47" fmla="*/ 1191 h 2179"/>
                    <a:gd name="T48" fmla="*/ 424 w 2685"/>
                    <a:gd name="T49" fmla="*/ 1263 h 2179"/>
                    <a:gd name="T50" fmla="*/ 375 w 2685"/>
                    <a:gd name="T51" fmla="*/ 1320 h 2179"/>
                    <a:gd name="T52" fmla="*/ 318 w 2685"/>
                    <a:gd name="T53" fmla="*/ 1358 h 2179"/>
                    <a:gd name="T54" fmla="*/ 252 w 2685"/>
                    <a:gd name="T55" fmla="*/ 1375 h 2179"/>
                    <a:gd name="T56" fmla="*/ 1302 w 2685"/>
                    <a:gd name="T57" fmla="*/ 2059 h 2179"/>
                    <a:gd name="T58" fmla="*/ 252 w 2685"/>
                    <a:gd name="T59" fmla="*/ 130 h 2179"/>
                    <a:gd name="T60" fmla="*/ 1357 w 2685"/>
                    <a:gd name="T61" fmla="*/ 194 h 2179"/>
                    <a:gd name="T62" fmla="*/ 2574 w 2685"/>
                    <a:gd name="T63" fmla="*/ 797 h 2179"/>
                    <a:gd name="T64" fmla="*/ 2624 w 2685"/>
                    <a:gd name="T65" fmla="*/ 855 h 2179"/>
                    <a:gd name="T66" fmla="*/ 2662 w 2685"/>
                    <a:gd name="T67" fmla="*/ 929 h 2179"/>
                    <a:gd name="T68" fmla="*/ 2683 w 2685"/>
                    <a:gd name="T69" fmla="*/ 1015 h 2179"/>
                    <a:gd name="T70" fmla="*/ 2683 w 2685"/>
                    <a:gd name="T71" fmla="*/ 1110 h 2179"/>
                    <a:gd name="T72" fmla="*/ 2662 w 2685"/>
                    <a:gd name="T73" fmla="*/ 1196 h 2179"/>
                    <a:gd name="T74" fmla="*/ 2624 w 2685"/>
                    <a:gd name="T75" fmla="*/ 1270 h 2179"/>
                    <a:gd name="T76" fmla="*/ 2574 w 2685"/>
                    <a:gd name="T77" fmla="*/ 1328 h 2179"/>
                    <a:gd name="T78" fmla="*/ 1357 w 2685"/>
                    <a:gd name="T79" fmla="*/ 2179 h 2179"/>
                    <a:gd name="T80" fmla="*/ 140 w 2685"/>
                    <a:gd name="T81" fmla="*/ 1349 h 2179"/>
                    <a:gd name="T82" fmla="*/ 84 w 2685"/>
                    <a:gd name="T83" fmla="*/ 1300 h 2179"/>
                    <a:gd name="T84" fmla="*/ 39 w 2685"/>
                    <a:gd name="T85" fmla="*/ 1234 h 2179"/>
                    <a:gd name="T86" fmla="*/ 10 w 2685"/>
                    <a:gd name="T87" fmla="*/ 1154 h 2179"/>
                    <a:gd name="T88" fmla="*/ 0 w 2685"/>
                    <a:gd name="T89" fmla="*/ 1062 h 2179"/>
                    <a:gd name="T90" fmla="*/ 10 w 2685"/>
                    <a:gd name="T91" fmla="*/ 971 h 2179"/>
                    <a:gd name="T92" fmla="*/ 39 w 2685"/>
                    <a:gd name="T93" fmla="*/ 890 h 2179"/>
                    <a:gd name="T94" fmla="*/ 84 w 2685"/>
                    <a:gd name="T95" fmla="*/ 824 h 2179"/>
                    <a:gd name="T96" fmla="*/ 140 w 2685"/>
                    <a:gd name="T97" fmla="*/ 776 h 2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685" h="2179">
                      <a:moveTo>
                        <a:pt x="2463" y="130"/>
                      </a:moveTo>
                      <a:lnTo>
                        <a:pt x="1412" y="298"/>
                      </a:lnTo>
                      <a:lnTo>
                        <a:pt x="1412" y="2059"/>
                      </a:lnTo>
                      <a:lnTo>
                        <a:pt x="2463" y="1891"/>
                      </a:lnTo>
                      <a:lnTo>
                        <a:pt x="2463" y="1374"/>
                      </a:lnTo>
                      <a:lnTo>
                        <a:pt x="2454" y="1376"/>
                      </a:lnTo>
                      <a:lnTo>
                        <a:pt x="2445" y="1376"/>
                      </a:lnTo>
                      <a:lnTo>
                        <a:pt x="2410" y="1373"/>
                      </a:lnTo>
                      <a:lnTo>
                        <a:pt x="2376" y="1363"/>
                      </a:lnTo>
                      <a:lnTo>
                        <a:pt x="2344" y="1348"/>
                      </a:lnTo>
                      <a:lnTo>
                        <a:pt x="2315" y="1326"/>
                      </a:lnTo>
                      <a:lnTo>
                        <a:pt x="2287" y="1299"/>
                      </a:lnTo>
                      <a:lnTo>
                        <a:pt x="2264" y="1268"/>
                      </a:lnTo>
                      <a:lnTo>
                        <a:pt x="2244" y="1233"/>
                      </a:lnTo>
                      <a:lnTo>
                        <a:pt x="2228" y="1195"/>
                      </a:lnTo>
                      <a:lnTo>
                        <a:pt x="2215" y="1153"/>
                      </a:lnTo>
                      <a:lnTo>
                        <a:pt x="2208" y="1109"/>
                      </a:lnTo>
                      <a:lnTo>
                        <a:pt x="2206" y="1062"/>
                      </a:lnTo>
                      <a:lnTo>
                        <a:pt x="2208" y="1016"/>
                      </a:lnTo>
                      <a:lnTo>
                        <a:pt x="2215" y="972"/>
                      </a:lnTo>
                      <a:lnTo>
                        <a:pt x="2228" y="930"/>
                      </a:lnTo>
                      <a:lnTo>
                        <a:pt x="2244" y="892"/>
                      </a:lnTo>
                      <a:lnTo>
                        <a:pt x="2264" y="857"/>
                      </a:lnTo>
                      <a:lnTo>
                        <a:pt x="2287" y="825"/>
                      </a:lnTo>
                      <a:lnTo>
                        <a:pt x="2315" y="799"/>
                      </a:lnTo>
                      <a:lnTo>
                        <a:pt x="2344" y="778"/>
                      </a:lnTo>
                      <a:lnTo>
                        <a:pt x="2376" y="762"/>
                      </a:lnTo>
                      <a:lnTo>
                        <a:pt x="2410" y="752"/>
                      </a:lnTo>
                      <a:lnTo>
                        <a:pt x="2445" y="749"/>
                      </a:lnTo>
                      <a:lnTo>
                        <a:pt x="2454" y="749"/>
                      </a:lnTo>
                      <a:lnTo>
                        <a:pt x="2463" y="751"/>
                      </a:lnTo>
                      <a:lnTo>
                        <a:pt x="2463" y="130"/>
                      </a:lnTo>
                      <a:close/>
                      <a:moveTo>
                        <a:pt x="252" y="130"/>
                      </a:moveTo>
                      <a:lnTo>
                        <a:pt x="252" y="750"/>
                      </a:lnTo>
                      <a:lnTo>
                        <a:pt x="285" y="755"/>
                      </a:lnTo>
                      <a:lnTo>
                        <a:pt x="318" y="767"/>
                      </a:lnTo>
                      <a:lnTo>
                        <a:pt x="348" y="784"/>
                      </a:lnTo>
                      <a:lnTo>
                        <a:pt x="375" y="806"/>
                      </a:lnTo>
                      <a:lnTo>
                        <a:pt x="400" y="832"/>
                      </a:lnTo>
                      <a:lnTo>
                        <a:pt x="424" y="862"/>
                      </a:lnTo>
                      <a:lnTo>
                        <a:pt x="442" y="897"/>
                      </a:lnTo>
                      <a:lnTo>
                        <a:pt x="458" y="933"/>
                      </a:lnTo>
                      <a:lnTo>
                        <a:pt x="469" y="974"/>
                      </a:lnTo>
                      <a:lnTo>
                        <a:pt x="476" y="1017"/>
                      </a:lnTo>
                      <a:lnTo>
                        <a:pt x="479" y="1062"/>
                      </a:lnTo>
                      <a:lnTo>
                        <a:pt x="476" y="1108"/>
                      </a:lnTo>
                      <a:lnTo>
                        <a:pt x="469" y="1151"/>
                      </a:lnTo>
                      <a:lnTo>
                        <a:pt x="458" y="1191"/>
                      </a:lnTo>
                      <a:lnTo>
                        <a:pt x="442" y="1229"/>
                      </a:lnTo>
                      <a:lnTo>
                        <a:pt x="424" y="1263"/>
                      </a:lnTo>
                      <a:lnTo>
                        <a:pt x="400" y="1293"/>
                      </a:lnTo>
                      <a:lnTo>
                        <a:pt x="375" y="1320"/>
                      </a:lnTo>
                      <a:lnTo>
                        <a:pt x="348" y="1341"/>
                      </a:lnTo>
                      <a:lnTo>
                        <a:pt x="318" y="1358"/>
                      </a:lnTo>
                      <a:lnTo>
                        <a:pt x="285" y="1370"/>
                      </a:lnTo>
                      <a:lnTo>
                        <a:pt x="252" y="1375"/>
                      </a:lnTo>
                      <a:lnTo>
                        <a:pt x="252" y="1891"/>
                      </a:lnTo>
                      <a:lnTo>
                        <a:pt x="1302" y="2059"/>
                      </a:lnTo>
                      <a:lnTo>
                        <a:pt x="1302" y="298"/>
                      </a:lnTo>
                      <a:lnTo>
                        <a:pt x="252" y="130"/>
                      </a:lnTo>
                      <a:close/>
                      <a:moveTo>
                        <a:pt x="140" y="0"/>
                      </a:moveTo>
                      <a:lnTo>
                        <a:pt x="1357" y="194"/>
                      </a:lnTo>
                      <a:lnTo>
                        <a:pt x="2574" y="0"/>
                      </a:lnTo>
                      <a:lnTo>
                        <a:pt x="2574" y="797"/>
                      </a:lnTo>
                      <a:lnTo>
                        <a:pt x="2600" y="824"/>
                      </a:lnTo>
                      <a:lnTo>
                        <a:pt x="2624" y="855"/>
                      </a:lnTo>
                      <a:lnTo>
                        <a:pt x="2645" y="890"/>
                      </a:lnTo>
                      <a:lnTo>
                        <a:pt x="2662" y="929"/>
                      </a:lnTo>
                      <a:lnTo>
                        <a:pt x="2674" y="971"/>
                      </a:lnTo>
                      <a:lnTo>
                        <a:pt x="2683" y="1015"/>
                      </a:lnTo>
                      <a:lnTo>
                        <a:pt x="2685" y="1062"/>
                      </a:lnTo>
                      <a:lnTo>
                        <a:pt x="2683" y="1110"/>
                      </a:lnTo>
                      <a:lnTo>
                        <a:pt x="2674" y="1154"/>
                      </a:lnTo>
                      <a:lnTo>
                        <a:pt x="2662" y="1196"/>
                      </a:lnTo>
                      <a:lnTo>
                        <a:pt x="2645" y="1234"/>
                      </a:lnTo>
                      <a:lnTo>
                        <a:pt x="2624" y="1270"/>
                      </a:lnTo>
                      <a:lnTo>
                        <a:pt x="2600" y="1300"/>
                      </a:lnTo>
                      <a:lnTo>
                        <a:pt x="2574" y="1328"/>
                      </a:lnTo>
                      <a:lnTo>
                        <a:pt x="2574" y="1985"/>
                      </a:lnTo>
                      <a:lnTo>
                        <a:pt x="1357" y="2179"/>
                      </a:lnTo>
                      <a:lnTo>
                        <a:pt x="140" y="1985"/>
                      </a:lnTo>
                      <a:lnTo>
                        <a:pt x="140" y="1349"/>
                      </a:lnTo>
                      <a:lnTo>
                        <a:pt x="111" y="1327"/>
                      </a:lnTo>
                      <a:lnTo>
                        <a:pt x="84" y="1300"/>
                      </a:lnTo>
                      <a:lnTo>
                        <a:pt x="60" y="1270"/>
                      </a:lnTo>
                      <a:lnTo>
                        <a:pt x="39" y="1234"/>
                      </a:lnTo>
                      <a:lnTo>
                        <a:pt x="22" y="1196"/>
                      </a:lnTo>
                      <a:lnTo>
                        <a:pt x="10" y="1154"/>
                      </a:lnTo>
                      <a:lnTo>
                        <a:pt x="2" y="1110"/>
                      </a:lnTo>
                      <a:lnTo>
                        <a:pt x="0" y="1062"/>
                      </a:lnTo>
                      <a:lnTo>
                        <a:pt x="2" y="1015"/>
                      </a:lnTo>
                      <a:lnTo>
                        <a:pt x="10" y="971"/>
                      </a:lnTo>
                      <a:lnTo>
                        <a:pt x="22" y="929"/>
                      </a:lnTo>
                      <a:lnTo>
                        <a:pt x="39" y="890"/>
                      </a:lnTo>
                      <a:lnTo>
                        <a:pt x="60" y="855"/>
                      </a:lnTo>
                      <a:lnTo>
                        <a:pt x="84" y="824"/>
                      </a:lnTo>
                      <a:lnTo>
                        <a:pt x="111" y="798"/>
                      </a:lnTo>
                      <a:lnTo>
                        <a:pt x="140" y="776"/>
                      </a:lnTo>
                      <a:lnTo>
                        <a:pt x="14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</p:grpSp>
        </p:grpSp>
        <p:grpSp>
          <p:nvGrpSpPr>
            <p:cNvPr id="94" name="Group 93"/>
            <p:cNvGrpSpPr/>
            <p:nvPr/>
          </p:nvGrpSpPr>
          <p:grpSpPr>
            <a:xfrm>
              <a:off x="838202" y="5873277"/>
              <a:ext cx="2070985" cy="538408"/>
              <a:chOff x="838202" y="5873277"/>
              <a:chExt cx="2070985" cy="538408"/>
            </a:xfrm>
          </p:grpSpPr>
          <p:sp>
            <p:nvSpPr>
              <p:cNvPr id="109" name="Round Single Corner Rectangle 108"/>
              <p:cNvSpPr/>
              <p:nvPr/>
            </p:nvSpPr>
            <p:spPr>
              <a:xfrm flipH="1" flipV="1">
                <a:off x="838202" y="5873277"/>
                <a:ext cx="2068286" cy="538408"/>
              </a:xfrm>
              <a:prstGeom prst="round1Rect">
                <a:avLst/>
              </a:prstGeom>
              <a:solidFill>
                <a:srgbClr val="07595A"/>
              </a:solidFill>
              <a:ln>
                <a:solidFill>
                  <a:srgbClr val="0A6F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900" dirty="0">
                  <a:solidFill>
                    <a:prstClr val="white"/>
                  </a:solidFill>
                  <a:ea typeface="Apple LiGothic" pitchFamily="2" charset="-120"/>
                  <a:cs typeface="Heiti TC Light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292699" y="6003982"/>
                <a:ext cx="1616488" cy="307776"/>
              </a:xfrm>
              <a:prstGeom prst="rect">
                <a:avLst/>
              </a:prstGeom>
              <a:solidFill>
                <a:srgbClr val="07595A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685783"/>
                <a:r>
                  <a:rPr lang="zh-TW" altLang="en-US" sz="900" dirty="0">
                    <a:solidFill>
                      <a:prstClr val="white"/>
                    </a:solidFill>
                    <a:ea typeface="Apple LiGothic" pitchFamily="2" charset="-120"/>
                    <a:cs typeface="Heiti TC Light"/>
                  </a:rPr>
                  <a:t>雜項</a:t>
                </a:r>
                <a:r>
                  <a:rPr lang="en-US" sz="900" dirty="0">
                    <a:solidFill>
                      <a:prstClr val="white"/>
                    </a:solidFill>
                    <a:ea typeface="Apple LiGothic" pitchFamily="2" charset="-120"/>
                    <a:cs typeface="Heiti TC Light"/>
                  </a:rPr>
                  <a:t>MISCELLANEOUS</a:t>
                </a:r>
              </a:p>
            </p:txBody>
          </p:sp>
          <p:grpSp>
            <p:nvGrpSpPr>
              <p:cNvPr id="111" name="Group 83"/>
              <p:cNvGrpSpPr>
                <a:grpSpLocks noChangeAspect="1"/>
              </p:cNvGrpSpPr>
              <p:nvPr/>
            </p:nvGrpSpPr>
            <p:grpSpPr bwMode="auto">
              <a:xfrm>
                <a:off x="1084601" y="5967837"/>
                <a:ext cx="328173" cy="349289"/>
                <a:chOff x="-271" y="303"/>
                <a:chExt cx="373" cy="397"/>
              </a:xfrm>
              <a:solidFill>
                <a:srgbClr val="0CB27C"/>
              </a:solidFill>
            </p:grpSpPr>
            <p:sp>
              <p:nvSpPr>
                <p:cNvPr id="112" name="Freeform 85"/>
                <p:cNvSpPr>
                  <a:spLocks noEditPoints="1"/>
                </p:cNvSpPr>
                <p:nvPr/>
              </p:nvSpPr>
              <p:spPr bwMode="auto">
                <a:xfrm>
                  <a:off x="-271" y="361"/>
                  <a:ext cx="373" cy="281"/>
                </a:xfrm>
                <a:custGeom>
                  <a:avLst/>
                  <a:gdLst>
                    <a:gd name="T0" fmla="*/ 233 w 3359"/>
                    <a:gd name="T1" fmla="*/ 175 h 2535"/>
                    <a:gd name="T2" fmla="*/ 197 w 3359"/>
                    <a:gd name="T3" fmla="*/ 195 h 2535"/>
                    <a:gd name="T4" fmla="*/ 177 w 3359"/>
                    <a:gd name="T5" fmla="*/ 230 h 2535"/>
                    <a:gd name="T6" fmla="*/ 174 w 3359"/>
                    <a:gd name="T7" fmla="*/ 2282 h 2535"/>
                    <a:gd name="T8" fmla="*/ 184 w 3359"/>
                    <a:gd name="T9" fmla="*/ 2322 h 2535"/>
                    <a:gd name="T10" fmla="*/ 214 w 3359"/>
                    <a:gd name="T11" fmla="*/ 2350 h 2535"/>
                    <a:gd name="T12" fmla="*/ 254 w 3359"/>
                    <a:gd name="T13" fmla="*/ 2361 h 2535"/>
                    <a:gd name="T14" fmla="*/ 3127 w 3359"/>
                    <a:gd name="T15" fmla="*/ 2359 h 2535"/>
                    <a:gd name="T16" fmla="*/ 3162 w 3359"/>
                    <a:gd name="T17" fmla="*/ 2338 h 2535"/>
                    <a:gd name="T18" fmla="*/ 3183 w 3359"/>
                    <a:gd name="T19" fmla="*/ 2304 h 2535"/>
                    <a:gd name="T20" fmla="*/ 3185 w 3359"/>
                    <a:gd name="T21" fmla="*/ 251 h 2535"/>
                    <a:gd name="T22" fmla="*/ 3175 w 3359"/>
                    <a:gd name="T23" fmla="*/ 211 h 2535"/>
                    <a:gd name="T24" fmla="*/ 3146 w 3359"/>
                    <a:gd name="T25" fmla="*/ 183 h 2535"/>
                    <a:gd name="T26" fmla="*/ 3107 w 3359"/>
                    <a:gd name="T27" fmla="*/ 172 h 2535"/>
                    <a:gd name="T28" fmla="*/ 254 w 3359"/>
                    <a:gd name="T29" fmla="*/ 0 h 2535"/>
                    <a:gd name="T30" fmla="*/ 3147 w 3359"/>
                    <a:gd name="T31" fmla="*/ 3 h 2535"/>
                    <a:gd name="T32" fmla="*/ 3222 w 3359"/>
                    <a:gd name="T33" fmla="*/ 27 h 2535"/>
                    <a:gd name="T34" fmla="*/ 3284 w 3359"/>
                    <a:gd name="T35" fmla="*/ 73 h 2535"/>
                    <a:gd name="T36" fmla="*/ 3330 w 3359"/>
                    <a:gd name="T37" fmla="*/ 135 h 2535"/>
                    <a:gd name="T38" fmla="*/ 3356 w 3359"/>
                    <a:gd name="T39" fmla="*/ 210 h 2535"/>
                    <a:gd name="T40" fmla="*/ 3359 w 3359"/>
                    <a:gd name="T41" fmla="*/ 2282 h 2535"/>
                    <a:gd name="T42" fmla="*/ 3346 w 3359"/>
                    <a:gd name="T43" fmla="*/ 2363 h 2535"/>
                    <a:gd name="T44" fmla="*/ 3310 w 3359"/>
                    <a:gd name="T45" fmla="*/ 2432 h 2535"/>
                    <a:gd name="T46" fmla="*/ 3255 w 3359"/>
                    <a:gd name="T47" fmla="*/ 2486 h 2535"/>
                    <a:gd name="T48" fmla="*/ 3186 w 3359"/>
                    <a:gd name="T49" fmla="*/ 2522 h 2535"/>
                    <a:gd name="T50" fmla="*/ 3107 w 3359"/>
                    <a:gd name="T51" fmla="*/ 2535 h 2535"/>
                    <a:gd name="T52" fmla="*/ 212 w 3359"/>
                    <a:gd name="T53" fmla="*/ 2532 h 2535"/>
                    <a:gd name="T54" fmla="*/ 137 w 3359"/>
                    <a:gd name="T55" fmla="*/ 2506 h 2535"/>
                    <a:gd name="T56" fmla="*/ 75 w 3359"/>
                    <a:gd name="T57" fmla="*/ 2461 h 2535"/>
                    <a:gd name="T58" fmla="*/ 29 w 3359"/>
                    <a:gd name="T59" fmla="*/ 2398 h 2535"/>
                    <a:gd name="T60" fmla="*/ 3 w 3359"/>
                    <a:gd name="T61" fmla="*/ 2324 h 2535"/>
                    <a:gd name="T62" fmla="*/ 0 w 3359"/>
                    <a:gd name="T63" fmla="*/ 251 h 2535"/>
                    <a:gd name="T64" fmla="*/ 13 w 3359"/>
                    <a:gd name="T65" fmla="*/ 172 h 2535"/>
                    <a:gd name="T66" fmla="*/ 49 w 3359"/>
                    <a:gd name="T67" fmla="*/ 102 h 2535"/>
                    <a:gd name="T68" fmla="*/ 104 w 3359"/>
                    <a:gd name="T69" fmla="*/ 47 h 2535"/>
                    <a:gd name="T70" fmla="*/ 173 w 3359"/>
                    <a:gd name="T71" fmla="*/ 12 h 2535"/>
                    <a:gd name="T72" fmla="*/ 254 w 3359"/>
                    <a:gd name="T73" fmla="*/ 0 h 25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359" h="2535">
                      <a:moveTo>
                        <a:pt x="254" y="172"/>
                      </a:moveTo>
                      <a:lnTo>
                        <a:pt x="233" y="175"/>
                      </a:lnTo>
                      <a:lnTo>
                        <a:pt x="214" y="183"/>
                      </a:lnTo>
                      <a:lnTo>
                        <a:pt x="197" y="195"/>
                      </a:lnTo>
                      <a:lnTo>
                        <a:pt x="184" y="211"/>
                      </a:lnTo>
                      <a:lnTo>
                        <a:pt x="177" y="230"/>
                      </a:lnTo>
                      <a:lnTo>
                        <a:pt x="174" y="251"/>
                      </a:lnTo>
                      <a:lnTo>
                        <a:pt x="174" y="2282"/>
                      </a:lnTo>
                      <a:lnTo>
                        <a:pt x="177" y="2304"/>
                      </a:lnTo>
                      <a:lnTo>
                        <a:pt x="184" y="2322"/>
                      </a:lnTo>
                      <a:lnTo>
                        <a:pt x="197" y="2338"/>
                      </a:lnTo>
                      <a:lnTo>
                        <a:pt x="214" y="2350"/>
                      </a:lnTo>
                      <a:lnTo>
                        <a:pt x="233" y="2359"/>
                      </a:lnTo>
                      <a:lnTo>
                        <a:pt x="254" y="2361"/>
                      </a:lnTo>
                      <a:lnTo>
                        <a:pt x="3107" y="2361"/>
                      </a:lnTo>
                      <a:lnTo>
                        <a:pt x="3127" y="2359"/>
                      </a:lnTo>
                      <a:lnTo>
                        <a:pt x="3146" y="2350"/>
                      </a:lnTo>
                      <a:lnTo>
                        <a:pt x="3162" y="2338"/>
                      </a:lnTo>
                      <a:lnTo>
                        <a:pt x="3175" y="2322"/>
                      </a:lnTo>
                      <a:lnTo>
                        <a:pt x="3183" y="2304"/>
                      </a:lnTo>
                      <a:lnTo>
                        <a:pt x="3185" y="2282"/>
                      </a:lnTo>
                      <a:lnTo>
                        <a:pt x="3185" y="251"/>
                      </a:lnTo>
                      <a:lnTo>
                        <a:pt x="3183" y="230"/>
                      </a:lnTo>
                      <a:lnTo>
                        <a:pt x="3175" y="211"/>
                      </a:lnTo>
                      <a:lnTo>
                        <a:pt x="3162" y="195"/>
                      </a:lnTo>
                      <a:lnTo>
                        <a:pt x="3146" y="183"/>
                      </a:lnTo>
                      <a:lnTo>
                        <a:pt x="3127" y="175"/>
                      </a:lnTo>
                      <a:lnTo>
                        <a:pt x="3107" y="172"/>
                      </a:lnTo>
                      <a:lnTo>
                        <a:pt x="254" y="172"/>
                      </a:lnTo>
                      <a:close/>
                      <a:moveTo>
                        <a:pt x="254" y="0"/>
                      </a:moveTo>
                      <a:lnTo>
                        <a:pt x="3107" y="0"/>
                      </a:lnTo>
                      <a:lnTo>
                        <a:pt x="3147" y="3"/>
                      </a:lnTo>
                      <a:lnTo>
                        <a:pt x="3186" y="12"/>
                      </a:lnTo>
                      <a:lnTo>
                        <a:pt x="3222" y="27"/>
                      </a:lnTo>
                      <a:lnTo>
                        <a:pt x="3255" y="47"/>
                      </a:lnTo>
                      <a:lnTo>
                        <a:pt x="3284" y="73"/>
                      </a:lnTo>
                      <a:lnTo>
                        <a:pt x="3310" y="102"/>
                      </a:lnTo>
                      <a:lnTo>
                        <a:pt x="3330" y="135"/>
                      </a:lnTo>
                      <a:lnTo>
                        <a:pt x="3346" y="172"/>
                      </a:lnTo>
                      <a:lnTo>
                        <a:pt x="3356" y="210"/>
                      </a:lnTo>
                      <a:lnTo>
                        <a:pt x="3359" y="251"/>
                      </a:lnTo>
                      <a:lnTo>
                        <a:pt x="3359" y="2282"/>
                      </a:lnTo>
                      <a:lnTo>
                        <a:pt x="3356" y="2324"/>
                      </a:lnTo>
                      <a:lnTo>
                        <a:pt x="3346" y="2363"/>
                      </a:lnTo>
                      <a:lnTo>
                        <a:pt x="3330" y="2398"/>
                      </a:lnTo>
                      <a:lnTo>
                        <a:pt x="3310" y="2432"/>
                      </a:lnTo>
                      <a:lnTo>
                        <a:pt x="3284" y="2461"/>
                      </a:lnTo>
                      <a:lnTo>
                        <a:pt x="3255" y="2486"/>
                      </a:lnTo>
                      <a:lnTo>
                        <a:pt x="3222" y="2506"/>
                      </a:lnTo>
                      <a:lnTo>
                        <a:pt x="3186" y="2522"/>
                      </a:lnTo>
                      <a:lnTo>
                        <a:pt x="3147" y="2532"/>
                      </a:lnTo>
                      <a:lnTo>
                        <a:pt x="3107" y="2535"/>
                      </a:lnTo>
                      <a:lnTo>
                        <a:pt x="254" y="2535"/>
                      </a:lnTo>
                      <a:lnTo>
                        <a:pt x="212" y="2532"/>
                      </a:lnTo>
                      <a:lnTo>
                        <a:pt x="173" y="2522"/>
                      </a:lnTo>
                      <a:lnTo>
                        <a:pt x="137" y="2506"/>
                      </a:lnTo>
                      <a:lnTo>
                        <a:pt x="104" y="2486"/>
                      </a:lnTo>
                      <a:lnTo>
                        <a:pt x="75" y="2461"/>
                      </a:lnTo>
                      <a:lnTo>
                        <a:pt x="49" y="2432"/>
                      </a:lnTo>
                      <a:lnTo>
                        <a:pt x="29" y="2398"/>
                      </a:lnTo>
                      <a:lnTo>
                        <a:pt x="13" y="2363"/>
                      </a:lnTo>
                      <a:lnTo>
                        <a:pt x="3" y="2324"/>
                      </a:lnTo>
                      <a:lnTo>
                        <a:pt x="0" y="2282"/>
                      </a:lnTo>
                      <a:lnTo>
                        <a:pt x="0" y="251"/>
                      </a:lnTo>
                      <a:lnTo>
                        <a:pt x="3" y="210"/>
                      </a:lnTo>
                      <a:lnTo>
                        <a:pt x="13" y="172"/>
                      </a:lnTo>
                      <a:lnTo>
                        <a:pt x="29" y="135"/>
                      </a:lnTo>
                      <a:lnTo>
                        <a:pt x="49" y="102"/>
                      </a:lnTo>
                      <a:lnTo>
                        <a:pt x="75" y="73"/>
                      </a:lnTo>
                      <a:lnTo>
                        <a:pt x="104" y="47"/>
                      </a:lnTo>
                      <a:lnTo>
                        <a:pt x="137" y="27"/>
                      </a:lnTo>
                      <a:lnTo>
                        <a:pt x="173" y="12"/>
                      </a:lnTo>
                      <a:lnTo>
                        <a:pt x="212" y="3"/>
                      </a:lnTo>
                      <a:lnTo>
                        <a:pt x="25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13" name="Freeform 86"/>
                <p:cNvSpPr>
                  <a:spLocks noEditPoints="1"/>
                </p:cNvSpPr>
                <p:nvPr/>
              </p:nvSpPr>
              <p:spPr bwMode="auto">
                <a:xfrm>
                  <a:off x="-149" y="303"/>
                  <a:ext cx="135" cy="51"/>
                </a:xfrm>
                <a:custGeom>
                  <a:avLst/>
                  <a:gdLst>
                    <a:gd name="T0" fmla="*/ 608 w 1216"/>
                    <a:gd name="T1" fmla="*/ 185 h 461"/>
                    <a:gd name="T2" fmla="*/ 421 w 1216"/>
                    <a:gd name="T3" fmla="*/ 288 h 461"/>
                    <a:gd name="T4" fmla="*/ 794 w 1216"/>
                    <a:gd name="T5" fmla="*/ 288 h 461"/>
                    <a:gd name="T6" fmla="*/ 608 w 1216"/>
                    <a:gd name="T7" fmla="*/ 185 h 461"/>
                    <a:gd name="T8" fmla="*/ 607 w 1216"/>
                    <a:gd name="T9" fmla="*/ 0 h 461"/>
                    <a:gd name="T10" fmla="*/ 630 w 1216"/>
                    <a:gd name="T11" fmla="*/ 2 h 461"/>
                    <a:gd name="T12" fmla="*/ 650 w 1216"/>
                    <a:gd name="T13" fmla="*/ 11 h 461"/>
                    <a:gd name="T14" fmla="*/ 1171 w 1216"/>
                    <a:gd name="T15" fmla="*/ 299 h 461"/>
                    <a:gd name="T16" fmla="*/ 1187 w 1216"/>
                    <a:gd name="T17" fmla="*/ 310 h 461"/>
                    <a:gd name="T18" fmla="*/ 1199 w 1216"/>
                    <a:gd name="T19" fmla="*/ 324 h 461"/>
                    <a:gd name="T20" fmla="*/ 1209 w 1216"/>
                    <a:gd name="T21" fmla="*/ 340 h 461"/>
                    <a:gd name="T22" fmla="*/ 1215 w 1216"/>
                    <a:gd name="T23" fmla="*/ 358 h 461"/>
                    <a:gd name="T24" fmla="*/ 1216 w 1216"/>
                    <a:gd name="T25" fmla="*/ 377 h 461"/>
                    <a:gd name="T26" fmla="*/ 1212 w 1216"/>
                    <a:gd name="T27" fmla="*/ 396 h 461"/>
                    <a:gd name="T28" fmla="*/ 1205 w 1216"/>
                    <a:gd name="T29" fmla="*/ 417 h 461"/>
                    <a:gd name="T30" fmla="*/ 1190 w 1216"/>
                    <a:gd name="T31" fmla="*/ 435 h 461"/>
                    <a:gd name="T32" fmla="*/ 1173 w 1216"/>
                    <a:gd name="T33" fmla="*/ 448 h 461"/>
                    <a:gd name="T34" fmla="*/ 1152 w 1216"/>
                    <a:gd name="T35" fmla="*/ 457 h 461"/>
                    <a:gd name="T36" fmla="*/ 1128 w 1216"/>
                    <a:gd name="T37" fmla="*/ 461 h 461"/>
                    <a:gd name="T38" fmla="*/ 86 w 1216"/>
                    <a:gd name="T39" fmla="*/ 461 h 461"/>
                    <a:gd name="T40" fmla="*/ 63 w 1216"/>
                    <a:gd name="T41" fmla="*/ 457 h 461"/>
                    <a:gd name="T42" fmla="*/ 42 w 1216"/>
                    <a:gd name="T43" fmla="*/ 448 h 461"/>
                    <a:gd name="T44" fmla="*/ 24 w 1216"/>
                    <a:gd name="T45" fmla="*/ 435 h 461"/>
                    <a:gd name="T46" fmla="*/ 11 w 1216"/>
                    <a:gd name="T47" fmla="*/ 417 h 461"/>
                    <a:gd name="T48" fmla="*/ 2 w 1216"/>
                    <a:gd name="T49" fmla="*/ 396 h 461"/>
                    <a:gd name="T50" fmla="*/ 0 w 1216"/>
                    <a:gd name="T51" fmla="*/ 377 h 461"/>
                    <a:gd name="T52" fmla="*/ 1 w 1216"/>
                    <a:gd name="T53" fmla="*/ 358 h 461"/>
                    <a:gd name="T54" fmla="*/ 6 w 1216"/>
                    <a:gd name="T55" fmla="*/ 340 h 461"/>
                    <a:gd name="T56" fmla="*/ 15 w 1216"/>
                    <a:gd name="T57" fmla="*/ 324 h 461"/>
                    <a:gd name="T58" fmla="*/ 29 w 1216"/>
                    <a:gd name="T59" fmla="*/ 310 h 461"/>
                    <a:gd name="T60" fmla="*/ 44 w 1216"/>
                    <a:gd name="T61" fmla="*/ 299 h 461"/>
                    <a:gd name="T62" fmla="*/ 566 w 1216"/>
                    <a:gd name="T63" fmla="*/ 11 h 461"/>
                    <a:gd name="T64" fmla="*/ 586 w 1216"/>
                    <a:gd name="T65" fmla="*/ 2 h 461"/>
                    <a:gd name="T66" fmla="*/ 607 w 1216"/>
                    <a:gd name="T67" fmla="*/ 0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216" h="461">
                      <a:moveTo>
                        <a:pt x="608" y="185"/>
                      </a:moveTo>
                      <a:lnTo>
                        <a:pt x="421" y="288"/>
                      </a:lnTo>
                      <a:lnTo>
                        <a:pt x="794" y="288"/>
                      </a:lnTo>
                      <a:lnTo>
                        <a:pt x="608" y="185"/>
                      </a:lnTo>
                      <a:close/>
                      <a:moveTo>
                        <a:pt x="607" y="0"/>
                      </a:moveTo>
                      <a:lnTo>
                        <a:pt x="630" y="2"/>
                      </a:lnTo>
                      <a:lnTo>
                        <a:pt x="650" y="11"/>
                      </a:lnTo>
                      <a:lnTo>
                        <a:pt x="1171" y="299"/>
                      </a:lnTo>
                      <a:lnTo>
                        <a:pt x="1187" y="310"/>
                      </a:lnTo>
                      <a:lnTo>
                        <a:pt x="1199" y="324"/>
                      </a:lnTo>
                      <a:lnTo>
                        <a:pt x="1209" y="340"/>
                      </a:lnTo>
                      <a:lnTo>
                        <a:pt x="1215" y="358"/>
                      </a:lnTo>
                      <a:lnTo>
                        <a:pt x="1216" y="377"/>
                      </a:lnTo>
                      <a:lnTo>
                        <a:pt x="1212" y="396"/>
                      </a:lnTo>
                      <a:lnTo>
                        <a:pt x="1205" y="417"/>
                      </a:lnTo>
                      <a:lnTo>
                        <a:pt x="1190" y="435"/>
                      </a:lnTo>
                      <a:lnTo>
                        <a:pt x="1173" y="448"/>
                      </a:lnTo>
                      <a:lnTo>
                        <a:pt x="1152" y="457"/>
                      </a:lnTo>
                      <a:lnTo>
                        <a:pt x="1128" y="461"/>
                      </a:lnTo>
                      <a:lnTo>
                        <a:pt x="86" y="461"/>
                      </a:lnTo>
                      <a:lnTo>
                        <a:pt x="63" y="457"/>
                      </a:lnTo>
                      <a:lnTo>
                        <a:pt x="42" y="448"/>
                      </a:lnTo>
                      <a:lnTo>
                        <a:pt x="24" y="435"/>
                      </a:lnTo>
                      <a:lnTo>
                        <a:pt x="11" y="417"/>
                      </a:lnTo>
                      <a:lnTo>
                        <a:pt x="2" y="396"/>
                      </a:lnTo>
                      <a:lnTo>
                        <a:pt x="0" y="377"/>
                      </a:lnTo>
                      <a:lnTo>
                        <a:pt x="1" y="358"/>
                      </a:lnTo>
                      <a:lnTo>
                        <a:pt x="6" y="340"/>
                      </a:lnTo>
                      <a:lnTo>
                        <a:pt x="15" y="324"/>
                      </a:lnTo>
                      <a:lnTo>
                        <a:pt x="29" y="310"/>
                      </a:lnTo>
                      <a:lnTo>
                        <a:pt x="44" y="299"/>
                      </a:lnTo>
                      <a:lnTo>
                        <a:pt x="566" y="11"/>
                      </a:lnTo>
                      <a:lnTo>
                        <a:pt x="586" y="2"/>
                      </a:lnTo>
                      <a:lnTo>
                        <a:pt x="60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14" name="Freeform 87"/>
                <p:cNvSpPr>
                  <a:spLocks noEditPoints="1"/>
                </p:cNvSpPr>
                <p:nvPr/>
              </p:nvSpPr>
              <p:spPr bwMode="auto">
                <a:xfrm>
                  <a:off x="-149" y="649"/>
                  <a:ext cx="135" cy="51"/>
                </a:xfrm>
                <a:custGeom>
                  <a:avLst/>
                  <a:gdLst>
                    <a:gd name="T0" fmla="*/ 421 w 1216"/>
                    <a:gd name="T1" fmla="*/ 173 h 461"/>
                    <a:gd name="T2" fmla="*/ 608 w 1216"/>
                    <a:gd name="T3" fmla="*/ 276 h 461"/>
                    <a:gd name="T4" fmla="*/ 794 w 1216"/>
                    <a:gd name="T5" fmla="*/ 173 h 461"/>
                    <a:gd name="T6" fmla="*/ 421 w 1216"/>
                    <a:gd name="T7" fmla="*/ 173 h 461"/>
                    <a:gd name="T8" fmla="*/ 86 w 1216"/>
                    <a:gd name="T9" fmla="*/ 0 h 461"/>
                    <a:gd name="T10" fmla="*/ 1128 w 1216"/>
                    <a:gd name="T11" fmla="*/ 0 h 461"/>
                    <a:gd name="T12" fmla="*/ 1152 w 1216"/>
                    <a:gd name="T13" fmla="*/ 3 h 461"/>
                    <a:gd name="T14" fmla="*/ 1173 w 1216"/>
                    <a:gd name="T15" fmla="*/ 12 h 461"/>
                    <a:gd name="T16" fmla="*/ 1190 w 1216"/>
                    <a:gd name="T17" fmla="*/ 25 h 461"/>
                    <a:gd name="T18" fmla="*/ 1205 w 1216"/>
                    <a:gd name="T19" fmla="*/ 43 h 461"/>
                    <a:gd name="T20" fmla="*/ 1212 w 1216"/>
                    <a:gd name="T21" fmla="*/ 64 h 461"/>
                    <a:gd name="T22" fmla="*/ 1216 w 1216"/>
                    <a:gd name="T23" fmla="*/ 84 h 461"/>
                    <a:gd name="T24" fmla="*/ 1215 w 1216"/>
                    <a:gd name="T25" fmla="*/ 102 h 461"/>
                    <a:gd name="T26" fmla="*/ 1209 w 1216"/>
                    <a:gd name="T27" fmla="*/ 120 h 461"/>
                    <a:gd name="T28" fmla="*/ 1200 w 1216"/>
                    <a:gd name="T29" fmla="*/ 137 h 461"/>
                    <a:gd name="T30" fmla="*/ 1187 w 1216"/>
                    <a:gd name="T31" fmla="*/ 151 h 461"/>
                    <a:gd name="T32" fmla="*/ 1171 w 1216"/>
                    <a:gd name="T33" fmla="*/ 162 h 461"/>
                    <a:gd name="T34" fmla="*/ 650 w 1216"/>
                    <a:gd name="T35" fmla="*/ 450 h 461"/>
                    <a:gd name="T36" fmla="*/ 630 w 1216"/>
                    <a:gd name="T37" fmla="*/ 458 h 461"/>
                    <a:gd name="T38" fmla="*/ 608 w 1216"/>
                    <a:gd name="T39" fmla="*/ 461 h 461"/>
                    <a:gd name="T40" fmla="*/ 586 w 1216"/>
                    <a:gd name="T41" fmla="*/ 458 h 461"/>
                    <a:gd name="T42" fmla="*/ 566 w 1216"/>
                    <a:gd name="T43" fmla="*/ 450 h 461"/>
                    <a:gd name="T44" fmla="*/ 44 w 1216"/>
                    <a:gd name="T45" fmla="*/ 162 h 461"/>
                    <a:gd name="T46" fmla="*/ 29 w 1216"/>
                    <a:gd name="T47" fmla="*/ 151 h 461"/>
                    <a:gd name="T48" fmla="*/ 15 w 1216"/>
                    <a:gd name="T49" fmla="*/ 137 h 461"/>
                    <a:gd name="T50" fmla="*/ 6 w 1216"/>
                    <a:gd name="T51" fmla="*/ 120 h 461"/>
                    <a:gd name="T52" fmla="*/ 1 w 1216"/>
                    <a:gd name="T53" fmla="*/ 102 h 461"/>
                    <a:gd name="T54" fmla="*/ 0 w 1216"/>
                    <a:gd name="T55" fmla="*/ 84 h 461"/>
                    <a:gd name="T56" fmla="*/ 2 w 1216"/>
                    <a:gd name="T57" fmla="*/ 64 h 461"/>
                    <a:gd name="T58" fmla="*/ 11 w 1216"/>
                    <a:gd name="T59" fmla="*/ 43 h 461"/>
                    <a:gd name="T60" fmla="*/ 24 w 1216"/>
                    <a:gd name="T61" fmla="*/ 25 h 461"/>
                    <a:gd name="T62" fmla="*/ 42 w 1216"/>
                    <a:gd name="T63" fmla="*/ 12 h 461"/>
                    <a:gd name="T64" fmla="*/ 63 w 1216"/>
                    <a:gd name="T65" fmla="*/ 3 h 461"/>
                    <a:gd name="T66" fmla="*/ 86 w 1216"/>
                    <a:gd name="T67" fmla="*/ 0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216" h="461">
                      <a:moveTo>
                        <a:pt x="421" y="173"/>
                      </a:moveTo>
                      <a:lnTo>
                        <a:pt x="608" y="276"/>
                      </a:lnTo>
                      <a:lnTo>
                        <a:pt x="794" y="173"/>
                      </a:lnTo>
                      <a:lnTo>
                        <a:pt x="421" y="173"/>
                      </a:lnTo>
                      <a:close/>
                      <a:moveTo>
                        <a:pt x="86" y="0"/>
                      </a:moveTo>
                      <a:lnTo>
                        <a:pt x="1128" y="0"/>
                      </a:lnTo>
                      <a:lnTo>
                        <a:pt x="1152" y="3"/>
                      </a:lnTo>
                      <a:lnTo>
                        <a:pt x="1173" y="12"/>
                      </a:lnTo>
                      <a:lnTo>
                        <a:pt x="1190" y="25"/>
                      </a:lnTo>
                      <a:lnTo>
                        <a:pt x="1205" y="43"/>
                      </a:lnTo>
                      <a:lnTo>
                        <a:pt x="1212" y="64"/>
                      </a:lnTo>
                      <a:lnTo>
                        <a:pt x="1216" y="84"/>
                      </a:lnTo>
                      <a:lnTo>
                        <a:pt x="1215" y="102"/>
                      </a:lnTo>
                      <a:lnTo>
                        <a:pt x="1209" y="120"/>
                      </a:lnTo>
                      <a:lnTo>
                        <a:pt x="1200" y="137"/>
                      </a:lnTo>
                      <a:lnTo>
                        <a:pt x="1187" y="151"/>
                      </a:lnTo>
                      <a:lnTo>
                        <a:pt x="1171" y="162"/>
                      </a:lnTo>
                      <a:lnTo>
                        <a:pt x="650" y="450"/>
                      </a:lnTo>
                      <a:lnTo>
                        <a:pt x="630" y="458"/>
                      </a:lnTo>
                      <a:lnTo>
                        <a:pt x="608" y="461"/>
                      </a:lnTo>
                      <a:lnTo>
                        <a:pt x="586" y="458"/>
                      </a:lnTo>
                      <a:lnTo>
                        <a:pt x="566" y="450"/>
                      </a:lnTo>
                      <a:lnTo>
                        <a:pt x="44" y="162"/>
                      </a:lnTo>
                      <a:lnTo>
                        <a:pt x="29" y="151"/>
                      </a:lnTo>
                      <a:lnTo>
                        <a:pt x="15" y="137"/>
                      </a:lnTo>
                      <a:lnTo>
                        <a:pt x="6" y="120"/>
                      </a:lnTo>
                      <a:lnTo>
                        <a:pt x="1" y="102"/>
                      </a:lnTo>
                      <a:lnTo>
                        <a:pt x="0" y="84"/>
                      </a:lnTo>
                      <a:lnTo>
                        <a:pt x="2" y="64"/>
                      </a:lnTo>
                      <a:lnTo>
                        <a:pt x="11" y="43"/>
                      </a:lnTo>
                      <a:lnTo>
                        <a:pt x="24" y="25"/>
                      </a:lnTo>
                      <a:lnTo>
                        <a:pt x="42" y="12"/>
                      </a:lnTo>
                      <a:lnTo>
                        <a:pt x="63" y="3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15" name="Freeform 88"/>
                <p:cNvSpPr>
                  <a:spLocks/>
                </p:cNvSpPr>
                <p:nvPr/>
              </p:nvSpPr>
              <p:spPr bwMode="auto">
                <a:xfrm>
                  <a:off x="-161" y="400"/>
                  <a:ext cx="50" cy="51"/>
                </a:xfrm>
                <a:custGeom>
                  <a:avLst/>
                  <a:gdLst>
                    <a:gd name="T0" fmla="*/ 228 w 455"/>
                    <a:gd name="T1" fmla="*/ 0 h 452"/>
                    <a:gd name="T2" fmla="*/ 264 w 455"/>
                    <a:gd name="T3" fmla="*/ 2 h 452"/>
                    <a:gd name="T4" fmla="*/ 300 w 455"/>
                    <a:gd name="T5" fmla="*/ 11 h 452"/>
                    <a:gd name="T6" fmla="*/ 332 w 455"/>
                    <a:gd name="T7" fmla="*/ 24 h 452"/>
                    <a:gd name="T8" fmla="*/ 361 w 455"/>
                    <a:gd name="T9" fmla="*/ 43 h 452"/>
                    <a:gd name="T10" fmla="*/ 388 w 455"/>
                    <a:gd name="T11" fmla="*/ 65 h 452"/>
                    <a:gd name="T12" fmla="*/ 410 w 455"/>
                    <a:gd name="T13" fmla="*/ 92 h 452"/>
                    <a:gd name="T14" fmla="*/ 429 w 455"/>
                    <a:gd name="T15" fmla="*/ 122 h 452"/>
                    <a:gd name="T16" fmla="*/ 443 w 455"/>
                    <a:gd name="T17" fmla="*/ 154 h 452"/>
                    <a:gd name="T18" fmla="*/ 452 w 455"/>
                    <a:gd name="T19" fmla="*/ 189 h 452"/>
                    <a:gd name="T20" fmla="*/ 455 w 455"/>
                    <a:gd name="T21" fmla="*/ 226 h 452"/>
                    <a:gd name="T22" fmla="*/ 452 w 455"/>
                    <a:gd name="T23" fmla="*/ 261 h 452"/>
                    <a:gd name="T24" fmla="*/ 444 w 455"/>
                    <a:gd name="T25" fmla="*/ 295 h 452"/>
                    <a:gd name="T26" fmla="*/ 431 w 455"/>
                    <a:gd name="T27" fmla="*/ 327 h 452"/>
                    <a:gd name="T28" fmla="*/ 414 w 455"/>
                    <a:gd name="T29" fmla="*/ 356 h 452"/>
                    <a:gd name="T30" fmla="*/ 391 w 455"/>
                    <a:gd name="T31" fmla="*/ 381 h 452"/>
                    <a:gd name="T32" fmla="*/ 367 w 455"/>
                    <a:gd name="T33" fmla="*/ 404 h 452"/>
                    <a:gd name="T34" fmla="*/ 337 w 455"/>
                    <a:gd name="T35" fmla="*/ 424 h 452"/>
                    <a:gd name="T36" fmla="*/ 302 w 455"/>
                    <a:gd name="T37" fmla="*/ 439 h 452"/>
                    <a:gd name="T38" fmla="*/ 266 w 455"/>
                    <a:gd name="T39" fmla="*/ 448 h 452"/>
                    <a:gd name="T40" fmla="*/ 228 w 455"/>
                    <a:gd name="T41" fmla="*/ 452 h 452"/>
                    <a:gd name="T42" fmla="*/ 189 w 455"/>
                    <a:gd name="T43" fmla="*/ 448 h 452"/>
                    <a:gd name="T44" fmla="*/ 153 w 455"/>
                    <a:gd name="T45" fmla="*/ 439 h 452"/>
                    <a:gd name="T46" fmla="*/ 118 w 455"/>
                    <a:gd name="T47" fmla="*/ 424 h 452"/>
                    <a:gd name="T48" fmla="*/ 88 w 455"/>
                    <a:gd name="T49" fmla="*/ 404 h 452"/>
                    <a:gd name="T50" fmla="*/ 64 w 455"/>
                    <a:gd name="T51" fmla="*/ 381 h 452"/>
                    <a:gd name="T52" fmla="*/ 41 w 455"/>
                    <a:gd name="T53" fmla="*/ 356 h 452"/>
                    <a:gd name="T54" fmla="*/ 24 w 455"/>
                    <a:gd name="T55" fmla="*/ 327 h 452"/>
                    <a:gd name="T56" fmla="*/ 11 w 455"/>
                    <a:gd name="T57" fmla="*/ 295 h 452"/>
                    <a:gd name="T58" fmla="*/ 3 w 455"/>
                    <a:gd name="T59" fmla="*/ 261 h 452"/>
                    <a:gd name="T60" fmla="*/ 0 w 455"/>
                    <a:gd name="T61" fmla="*/ 226 h 452"/>
                    <a:gd name="T62" fmla="*/ 3 w 455"/>
                    <a:gd name="T63" fmla="*/ 189 h 452"/>
                    <a:gd name="T64" fmla="*/ 12 w 455"/>
                    <a:gd name="T65" fmla="*/ 154 h 452"/>
                    <a:gd name="T66" fmla="*/ 26 w 455"/>
                    <a:gd name="T67" fmla="*/ 122 h 452"/>
                    <a:gd name="T68" fmla="*/ 45 w 455"/>
                    <a:gd name="T69" fmla="*/ 92 h 452"/>
                    <a:gd name="T70" fmla="*/ 67 w 455"/>
                    <a:gd name="T71" fmla="*/ 65 h 452"/>
                    <a:gd name="T72" fmla="*/ 93 w 455"/>
                    <a:gd name="T73" fmla="*/ 43 h 452"/>
                    <a:gd name="T74" fmla="*/ 123 w 455"/>
                    <a:gd name="T75" fmla="*/ 24 h 452"/>
                    <a:gd name="T76" fmla="*/ 155 w 455"/>
                    <a:gd name="T77" fmla="*/ 11 h 452"/>
                    <a:gd name="T78" fmla="*/ 191 w 455"/>
                    <a:gd name="T79" fmla="*/ 2 h 452"/>
                    <a:gd name="T80" fmla="*/ 228 w 455"/>
                    <a:gd name="T81" fmla="*/ 0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55" h="452">
                      <a:moveTo>
                        <a:pt x="228" y="0"/>
                      </a:moveTo>
                      <a:lnTo>
                        <a:pt x="264" y="2"/>
                      </a:lnTo>
                      <a:lnTo>
                        <a:pt x="300" y="11"/>
                      </a:lnTo>
                      <a:lnTo>
                        <a:pt x="332" y="24"/>
                      </a:lnTo>
                      <a:lnTo>
                        <a:pt x="361" y="43"/>
                      </a:lnTo>
                      <a:lnTo>
                        <a:pt x="388" y="65"/>
                      </a:lnTo>
                      <a:lnTo>
                        <a:pt x="410" y="92"/>
                      </a:lnTo>
                      <a:lnTo>
                        <a:pt x="429" y="122"/>
                      </a:lnTo>
                      <a:lnTo>
                        <a:pt x="443" y="154"/>
                      </a:lnTo>
                      <a:lnTo>
                        <a:pt x="452" y="189"/>
                      </a:lnTo>
                      <a:lnTo>
                        <a:pt x="455" y="226"/>
                      </a:lnTo>
                      <a:lnTo>
                        <a:pt x="452" y="261"/>
                      </a:lnTo>
                      <a:lnTo>
                        <a:pt x="444" y="295"/>
                      </a:lnTo>
                      <a:lnTo>
                        <a:pt x="431" y="327"/>
                      </a:lnTo>
                      <a:lnTo>
                        <a:pt x="414" y="356"/>
                      </a:lnTo>
                      <a:lnTo>
                        <a:pt x="391" y="381"/>
                      </a:lnTo>
                      <a:lnTo>
                        <a:pt x="367" y="404"/>
                      </a:lnTo>
                      <a:lnTo>
                        <a:pt x="337" y="424"/>
                      </a:lnTo>
                      <a:lnTo>
                        <a:pt x="302" y="439"/>
                      </a:lnTo>
                      <a:lnTo>
                        <a:pt x="266" y="448"/>
                      </a:lnTo>
                      <a:lnTo>
                        <a:pt x="228" y="452"/>
                      </a:lnTo>
                      <a:lnTo>
                        <a:pt x="189" y="448"/>
                      </a:lnTo>
                      <a:lnTo>
                        <a:pt x="153" y="439"/>
                      </a:lnTo>
                      <a:lnTo>
                        <a:pt x="118" y="424"/>
                      </a:lnTo>
                      <a:lnTo>
                        <a:pt x="88" y="404"/>
                      </a:lnTo>
                      <a:lnTo>
                        <a:pt x="64" y="381"/>
                      </a:lnTo>
                      <a:lnTo>
                        <a:pt x="41" y="356"/>
                      </a:lnTo>
                      <a:lnTo>
                        <a:pt x="24" y="327"/>
                      </a:lnTo>
                      <a:lnTo>
                        <a:pt x="11" y="295"/>
                      </a:lnTo>
                      <a:lnTo>
                        <a:pt x="3" y="261"/>
                      </a:lnTo>
                      <a:lnTo>
                        <a:pt x="0" y="226"/>
                      </a:lnTo>
                      <a:lnTo>
                        <a:pt x="3" y="189"/>
                      </a:lnTo>
                      <a:lnTo>
                        <a:pt x="12" y="154"/>
                      </a:lnTo>
                      <a:lnTo>
                        <a:pt x="26" y="122"/>
                      </a:lnTo>
                      <a:lnTo>
                        <a:pt x="45" y="92"/>
                      </a:lnTo>
                      <a:lnTo>
                        <a:pt x="67" y="65"/>
                      </a:lnTo>
                      <a:lnTo>
                        <a:pt x="93" y="43"/>
                      </a:lnTo>
                      <a:lnTo>
                        <a:pt x="123" y="24"/>
                      </a:lnTo>
                      <a:lnTo>
                        <a:pt x="155" y="11"/>
                      </a:lnTo>
                      <a:lnTo>
                        <a:pt x="191" y="2"/>
                      </a:lnTo>
                      <a:lnTo>
                        <a:pt x="22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16" name="Freeform 89"/>
                <p:cNvSpPr>
                  <a:spLocks/>
                </p:cNvSpPr>
                <p:nvPr/>
              </p:nvSpPr>
              <p:spPr bwMode="auto">
                <a:xfrm>
                  <a:off x="-181" y="453"/>
                  <a:ext cx="90" cy="157"/>
                </a:xfrm>
                <a:custGeom>
                  <a:avLst/>
                  <a:gdLst>
                    <a:gd name="T0" fmla="*/ 189 w 811"/>
                    <a:gd name="T1" fmla="*/ 1 h 1416"/>
                    <a:gd name="T2" fmla="*/ 233 w 811"/>
                    <a:gd name="T3" fmla="*/ 37 h 1416"/>
                    <a:gd name="T4" fmla="*/ 334 w 811"/>
                    <a:gd name="T5" fmla="*/ 81 h 1416"/>
                    <a:gd name="T6" fmla="*/ 455 w 811"/>
                    <a:gd name="T7" fmla="*/ 87 h 1416"/>
                    <a:gd name="T8" fmla="*/ 575 w 811"/>
                    <a:gd name="T9" fmla="*/ 44 h 1416"/>
                    <a:gd name="T10" fmla="*/ 633 w 811"/>
                    <a:gd name="T11" fmla="*/ 1 h 1416"/>
                    <a:gd name="T12" fmla="*/ 701 w 811"/>
                    <a:gd name="T13" fmla="*/ 29 h 1416"/>
                    <a:gd name="T14" fmla="*/ 767 w 811"/>
                    <a:gd name="T15" fmla="*/ 89 h 1416"/>
                    <a:gd name="T16" fmla="*/ 808 w 811"/>
                    <a:gd name="T17" fmla="*/ 169 h 1416"/>
                    <a:gd name="T18" fmla="*/ 808 w 811"/>
                    <a:gd name="T19" fmla="*/ 811 h 1416"/>
                    <a:gd name="T20" fmla="*/ 767 w 811"/>
                    <a:gd name="T21" fmla="*/ 864 h 1416"/>
                    <a:gd name="T22" fmla="*/ 717 w 811"/>
                    <a:gd name="T23" fmla="*/ 885 h 1416"/>
                    <a:gd name="T24" fmla="*/ 696 w 811"/>
                    <a:gd name="T25" fmla="*/ 893 h 1416"/>
                    <a:gd name="T26" fmla="*/ 692 w 811"/>
                    <a:gd name="T27" fmla="*/ 913 h 1416"/>
                    <a:gd name="T28" fmla="*/ 694 w 811"/>
                    <a:gd name="T29" fmla="*/ 979 h 1416"/>
                    <a:gd name="T30" fmla="*/ 694 w 811"/>
                    <a:gd name="T31" fmla="*/ 1067 h 1416"/>
                    <a:gd name="T32" fmla="*/ 695 w 811"/>
                    <a:gd name="T33" fmla="*/ 1143 h 1416"/>
                    <a:gd name="T34" fmla="*/ 695 w 811"/>
                    <a:gd name="T35" fmla="*/ 1175 h 1416"/>
                    <a:gd name="T36" fmla="*/ 686 w 811"/>
                    <a:gd name="T37" fmla="*/ 1369 h 1416"/>
                    <a:gd name="T38" fmla="*/ 642 w 811"/>
                    <a:gd name="T39" fmla="*/ 1404 h 1416"/>
                    <a:gd name="T40" fmla="*/ 577 w 811"/>
                    <a:gd name="T41" fmla="*/ 1416 h 1416"/>
                    <a:gd name="T42" fmla="*/ 512 w 811"/>
                    <a:gd name="T43" fmla="*/ 1409 h 1416"/>
                    <a:gd name="T44" fmla="*/ 471 w 811"/>
                    <a:gd name="T45" fmla="*/ 1373 h 1416"/>
                    <a:gd name="T46" fmla="*/ 463 w 811"/>
                    <a:gd name="T47" fmla="*/ 1012 h 1416"/>
                    <a:gd name="T48" fmla="*/ 403 w 811"/>
                    <a:gd name="T49" fmla="*/ 1342 h 1416"/>
                    <a:gd name="T50" fmla="*/ 367 w 811"/>
                    <a:gd name="T51" fmla="*/ 1386 h 1416"/>
                    <a:gd name="T52" fmla="*/ 306 w 811"/>
                    <a:gd name="T53" fmla="*/ 1410 h 1416"/>
                    <a:gd name="T54" fmla="*/ 244 w 811"/>
                    <a:gd name="T55" fmla="*/ 1416 h 1416"/>
                    <a:gd name="T56" fmla="*/ 176 w 811"/>
                    <a:gd name="T57" fmla="*/ 1401 h 1416"/>
                    <a:gd name="T58" fmla="*/ 127 w 811"/>
                    <a:gd name="T59" fmla="*/ 1362 h 1416"/>
                    <a:gd name="T60" fmla="*/ 116 w 811"/>
                    <a:gd name="T61" fmla="*/ 1176 h 1416"/>
                    <a:gd name="T62" fmla="*/ 116 w 811"/>
                    <a:gd name="T63" fmla="*/ 1146 h 1416"/>
                    <a:gd name="T64" fmla="*/ 119 w 811"/>
                    <a:gd name="T65" fmla="*/ 1075 h 1416"/>
                    <a:gd name="T66" fmla="*/ 120 w 811"/>
                    <a:gd name="T67" fmla="*/ 991 h 1416"/>
                    <a:gd name="T68" fmla="*/ 122 w 811"/>
                    <a:gd name="T69" fmla="*/ 918 h 1416"/>
                    <a:gd name="T70" fmla="*/ 122 w 811"/>
                    <a:gd name="T71" fmla="*/ 885 h 1416"/>
                    <a:gd name="T72" fmla="*/ 102 w 811"/>
                    <a:gd name="T73" fmla="*/ 885 h 1416"/>
                    <a:gd name="T74" fmla="*/ 47 w 811"/>
                    <a:gd name="T75" fmla="*/ 866 h 1416"/>
                    <a:gd name="T76" fmla="*/ 3 w 811"/>
                    <a:gd name="T77" fmla="*/ 813 h 1416"/>
                    <a:gd name="T78" fmla="*/ 3 w 811"/>
                    <a:gd name="T79" fmla="*/ 170 h 1416"/>
                    <a:gd name="T80" fmla="*/ 39 w 811"/>
                    <a:gd name="T81" fmla="*/ 95 h 1416"/>
                    <a:gd name="T82" fmla="*/ 101 w 811"/>
                    <a:gd name="T83" fmla="*/ 34 h 1416"/>
                    <a:gd name="T84" fmla="*/ 167 w 811"/>
                    <a:gd name="T85" fmla="*/ 2 h 1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11" h="1416">
                      <a:moveTo>
                        <a:pt x="186" y="0"/>
                      </a:moveTo>
                      <a:lnTo>
                        <a:pt x="187" y="0"/>
                      </a:lnTo>
                      <a:lnTo>
                        <a:pt x="189" y="1"/>
                      </a:lnTo>
                      <a:lnTo>
                        <a:pt x="190" y="1"/>
                      </a:lnTo>
                      <a:lnTo>
                        <a:pt x="210" y="20"/>
                      </a:lnTo>
                      <a:lnTo>
                        <a:pt x="233" y="37"/>
                      </a:lnTo>
                      <a:lnTo>
                        <a:pt x="265" y="55"/>
                      </a:lnTo>
                      <a:lnTo>
                        <a:pt x="299" y="70"/>
                      </a:lnTo>
                      <a:lnTo>
                        <a:pt x="334" y="81"/>
                      </a:lnTo>
                      <a:lnTo>
                        <a:pt x="372" y="88"/>
                      </a:lnTo>
                      <a:lnTo>
                        <a:pt x="412" y="90"/>
                      </a:lnTo>
                      <a:lnTo>
                        <a:pt x="455" y="87"/>
                      </a:lnTo>
                      <a:lnTo>
                        <a:pt x="498" y="79"/>
                      </a:lnTo>
                      <a:lnTo>
                        <a:pt x="538" y="65"/>
                      </a:lnTo>
                      <a:lnTo>
                        <a:pt x="575" y="44"/>
                      </a:lnTo>
                      <a:lnTo>
                        <a:pt x="605" y="24"/>
                      </a:lnTo>
                      <a:lnTo>
                        <a:pt x="633" y="1"/>
                      </a:lnTo>
                      <a:lnTo>
                        <a:pt x="633" y="1"/>
                      </a:lnTo>
                      <a:lnTo>
                        <a:pt x="654" y="6"/>
                      </a:lnTo>
                      <a:lnTo>
                        <a:pt x="678" y="16"/>
                      </a:lnTo>
                      <a:lnTo>
                        <a:pt x="701" y="29"/>
                      </a:lnTo>
                      <a:lnTo>
                        <a:pt x="725" y="46"/>
                      </a:lnTo>
                      <a:lnTo>
                        <a:pt x="747" y="67"/>
                      </a:lnTo>
                      <a:lnTo>
                        <a:pt x="767" y="89"/>
                      </a:lnTo>
                      <a:lnTo>
                        <a:pt x="785" y="115"/>
                      </a:lnTo>
                      <a:lnTo>
                        <a:pt x="799" y="141"/>
                      </a:lnTo>
                      <a:lnTo>
                        <a:pt x="808" y="169"/>
                      </a:lnTo>
                      <a:lnTo>
                        <a:pt x="811" y="197"/>
                      </a:lnTo>
                      <a:lnTo>
                        <a:pt x="811" y="789"/>
                      </a:lnTo>
                      <a:lnTo>
                        <a:pt x="808" y="811"/>
                      </a:lnTo>
                      <a:lnTo>
                        <a:pt x="799" y="831"/>
                      </a:lnTo>
                      <a:lnTo>
                        <a:pt x="785" y="849"/>
                      </a:lnTo>
                      <a:lnTo>
                        <a:pt x="767" y="864"/>
                      </a:lnTo>
                      <a:lnTo>
                        <a:pt x="746" y="876"/>
                      </a:lnTo>
                      <a:lnTo>
                        <a:pt x="722" y="883"/>
                      </a:lnTo>
                      <a:lnTo>
                        <a:pt x="717" y="885"/>
                      </a:lnTo>
                      <a:lnTo>
                        <a:pt x="709" y="887"/>
                      </a:lnTo>
                      <a:lnTo>
                        <a:pt x="702" y="890"/>
                      </a:lnTo>
                      <a:lnTo>
                        <a:pt x="696" y="893"/>
                      </a:lnTo>
                      <a:lnTo>
                        <a:pt x="692" y="894"/>
                      </a:lnTo>
                      <a:lnTo>
                        <a:pt x="692" y="899"/>
                      </a:lnTo>
                      <a:lnTo>
                        <a:pt x="692" y="913"/>
                      </a:lnTo>
                      <a:lnTo>
                        <a:pt x="692" y="930"/>
                      </a:lnTo>
                      <a:lnTo>
                        <a:pt x="694" y="954"/>
                      </a:lnTo>
                      <a:lnTo>
                        <a:pt x="694" y="979"/>
                      </a:lnTo>
                      <a:lnTo>
                        <a:pt x="694" y="1008"/>
                      </a:lnTo>
                      <a:lnTo>
                        <a:pt x="694" y="1038"/>
                      </a:lnTo>
                      <a:lnTo>
                        <a:pt x="694" y="1067"/>
                      </a:lnTo>
                      <a:lnTo>
                        <a:pt x="695" y="1095"/>
                      </a:lnTo>
                      <a:lnTo>
                        <a:pt x="695" y="1121"/>
                      </a:lnTo>
                      <a:lnTo>
                        <a:pt x="695" y="1143"/>
                      </a:lnTo>
                      <a:lnTo>
                        <a:pt x="695" y="1160"/>
                      </a:lnTo>
                      <a:lnTo>
                        <a:pt x="695" y="1171"/>
                      </a:lnTo>
                      <a:lnTo>
                        <a:pt x="695" y="1175"/>
                      </a:lnTo>
                      <a:lnTo>
                        <a:pt x="695" y="1333"/>
                      </a:lnTo>
                      <a:lnTo>
                        <a:pt x="692" y="1352"/>
                      </a:lnTo>
                      <a:lnTo>
                        <a:pt x="686" y="1369"/>
                      </a:lnTo>
                      <a:lnTo>
                        <a:pt x="675" y="1384"/>
                      </a:lnTo>
                      <a:lnTo>
                        <a:pt x="660" y="1395"/>
                      </a:lnTo>
                      <a:lnTo>
                        <a:pt x="642" y="1404"/>
                      </a:lnTo>
                      <a:lnTo>
                        <a:pt x="622" y="1410"/>
                      </a:lnTo>
                      <a:lnTo>
                        <a:pt x="601" y="1415"/>
                      </a:lnTo>
                      <a:lnTo>
                        <a:pt x="577" y="1416"/>
                      </a:lnTo>
                      <a:lnTo>
                        <a:pt x="559" y="1416"/>
                      </a:lnTo>
                      <a:lnTo>
                        <a:pt x="535" y="1414"/>
                      </a:lnTo>
                      <a:lnTo>
                        <a:pt x="512" y="1409"/>
                      </a:lnTo>
                      <a:lnTo>
                        <a:pt x="496" y="1400"/>
                      </a:lnTo>
                      <a:lnTo>
                        <a:pt x="481" y="1389"/>
                      </a:lnTo>
                      <a:lnTo>
                        <a:pt x="471" y="1373"/>
                      </a:lnTo>
                      <a:lnTo>
                        <a:pt x="465" y="1355"/>
                      </a:lnTo>
                      <a:lnTo>
                        <a:pt x="463" y="1333"/>
                      </a:lnTo>
                      <a:lnTo>
                        <a:pt x="463" y="1012"/>
                      </a:lnTo>
                      <a:lnTo>
                        <a:pt x="406" y="1012"/>
                      </a:lnTo>
                      <a:lnTo>
                        <a:pt x="406" y="1325"/>
                      </a:lnTo>
                      <a:lnTo>
                        <a:pt x="403" y="1342"/>
                      </a:lnTo>
                      <a:lnTo>
                        <a:pt x="395" y="1359"/>
                      </a:lnTo>
                      <a:lnTo>
                        <a:pt x="383" y="1372"/>
                      </a:lnTo>
                      <a:lnTo>
                        <a:pt x="367" y="1386"/>
                      </a:lnTo>
                      <a:lnTo>
                        <a:pt x="348" y="1396"/>
                      </a:lnTo>
                      <a:lnTo>
                        <a:pt x="328" y="1405"/>
                      </a:lnTo>
                      <a:lnTo>
                        <a:pt x="306" y="1410"/>
                      </a:lnTo>
                      <a:lnTo>
                        <a:pt x="284" y="1415"/>
                      </a:lnTo>
                      <a:lnTo>
                        <a:pt x="262" y="1416"/>
                      </a:lnTo>
                      <a:lnTo>
                        <a:pt x="244" y="1416"/>
                      </a:lnTo>
                      <a:lnTo>
                        <a:pt x="220" y="1414"/>
                      </a:lnTo>
                      <a:lnTo>
                        <a:pt x="197" y="1409"/>
                      </a:lnTo>
                      <a:lnTo>
                        <a:pt x="176" y="1401"/>
                      </a:lnTo>
                      <a:lnTo>
                        <a:pt x="155" y="1391"/>
                      </a:lnTo>
                      <a:lnTo>
                        <a:pt x="140" y="1378"/>
                      </a:lnTo>
                      <a:lnTo>
                        <a:pt x="127" y="1362"/>
                      </a:lnTo>
                      <a:lnTo>
                        <a:pt x="119" y="1345"/>
                      </a:lnTo>
                      <a:lnTo>
                        <a:pt x="116" y="1325"/>
                      </a:lnTo>
                      <a:lnTo>
                        <a:pt x="116" y="1176"/>
                      </a:lnTo>
                      <a:lnTo>
                        <a:pt x="116" y="1173"/>
                      </a:lnTo>
                      <a:lnTo>
                        <a:pt x="116" y="1162"/>
                      </a:lnTo>
                      <a:lnTo>
                        <a:pt x="116" y="1146"/>
                      </a:lnTo>
                      <a:lnTo>
                        <a:pt x="117" y="1126"/>
                      </a:lnTo>
                      <a:lnTo>
                        <a:pt x="117" y="1102"/>
                      </a:lnTo>
                      <a:lnTo>
                        <a:pt x="119" y="1075"/>
                      </a:lnTo>
                      <a:lnTo>
                        <a:pt x="119" y="1047"/>
                      </a:lnTo>
                      <a:lnTo>
                        <a:pt x="120" y="1018"/>
                      </a:lnTo>
                      <a:lnTo>
                        <a:pt x="120" y="991"/>
                      </a:lnTo>
                      <a:lnTo>
                        <a:pt x="121" y="963"/>
                      </a:lnTo>
                      <a:lnTo>
                        <a:pt x="121" y="938"/>
                      </a:lnTo>
                      <a:lnTo>
                        <a:pt x="122" y="918"/>
                      </a:lnTo>
                      <a:lnTo>
                        <a:pt x="122" y="902"/>
                      </a:lnTo>
                      <a:lnTo>
                        <a:pt x="122" y="890"/>
                      </a:lnTo>
                      <a:lnTo>
                        <a:pt x="122" y="885"/>
                      </a:lnTo>
                      <a:lnTo>
                        <a:pt x="117" y="885"/>
                      </a:lnTo>
                      <a:lnTo>
                        <a:pt x="110" y="885"/>
                      </a:lnTo>
                      <a:lnTo>
                        <a:pt x="102" y="885"/>
                      </a:lnTo>
                      <a:lnTo>
                        <a:pt x="96" y="885"/>
                      </a:lnTo>
                      <a:lnTo>
                        <a:pt x="69" y="877"/>
                      </a:lnTo>
                      <a:lnTo>
                        <a:pt x="47" y="866"/>
                      </a:lnTo>
                      <a:lnTo>
                        <a:pt x="27" y="851"/>
                      </a:lnTo>
                      <a:lnTo>
                        <a:pt x="12" y="833"/>
                      </a:lnTo>
                      <a:lnTo>
                        <a:pt x="3" y="813"/>
                      </a:lnTo>
                      <a:lnTo>
                        <a:pt x="0" y="789"/>
                      </a:lnTo>
                      <a:lnTo>
                        <a:pt x="0" y="197"/>
                      </a:lnTo>
                      <a:lnTo>
                        <a:pt x="3" y="170"/>
                      </a:lnTo>
                      <a:lnTo>
                        <a:pt x="11" y="145"/>
                      </a:lnTo>
                      <a:lnTo>
                        <a:pt x="23" y="119"/>
                      </a:lnTo>
                      <a:lnTo>
                        <a:pt x="39" y="95"/>
                      </a:lnTo>
                      <a:lnTo>
                        <a:pt x="58" y="72"/>
                      </a:lnTo>
                      <a:lnTo>
                        <a:pt x="79" y="52"/>
                      </a:lnTo>
                      <a:lnTo>
                        <a:pt x="101" y="34"/>
                      </a:lnTo>
                      <a:lnTo>
                        <a:pt x="123" y="20"/>
                      </a:lnTo>
                      <a:lnTo>
                        <a:pt x="145" y="9"/>
                      </a:lnTo>
                      <a:lnTo>
                        <a:pt x="167" y="2"/>
                      </a:lnTo>
                      <a:lnTo>
                        <a:pt x="18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17" name="Freeform 90"/>
                <p:cNvSpPr>
                  <a:spLocks/>
                </p:cNvSpPr>
                <p:nvPr/>
              </p:nvSpPr>
              <p:spPr bwMode="auto">
                <a:xfrm>
                  <a:off x="-52" y="400"/>
                  <a:ext cx="51" cy="51"/>
                </a:xfrm>
                <a:custGeom>
                  <a:avLst/>
                  <a:gdLst>
                    <a:gd name="T0" fmla="*/ 227 w 456"/>
                    <a:gd name="T1" fmla="*/ 0 h 452"/>
                    <a:gd name="T2" fmla="*/ 264 w 456"/>
                    <a:gd name="T3" fmla="*/ 2 h 452"/>
                    <a:gd name="T4" fmla="*/ 300 w 456"/>
                    <a:gd name="T5" fmla="*/ 11 h 452"/>
                    <a:gd name="T6" fmla="*/ 333 w 456"/>
                    <a:gd name="T7" fmla="*/ 24 h 452"/>
                    <a:gd name="T8" fmla="*/ 362 w 456"/>
                    <a:gd name="T9" fmla="*/ 43 h 452"/>
                    <a:gd name="T10" fmla="*/ 388 w 456"/>
                    <a:gd name="T11" fmla="*/ 65 h 452"/>
                    <a:gd name="T12" fmla="*/ 411 w 456"/>
                    <a:gd name="T13" fmla="*/ 92 h 452"/>
                    <a:gd name="T14" fmla="*/ 430 w 456"/>
                    <a:gd name="T15" fmla="*/ 122 h 452"/>
                    <a:gd name="T16" fmla="*/ 443 w 456"/>
                    <a:gd name="T17" fmla="*/ 154 h 452"/>
                    <a:gd name="T18" fmla="*/ 452 w 456"/>
                    <a:gd name="T19" fmla="*/ 189 h 452"/>
                    <a:gd name="T20" fmla="*/ 456 w 456"/>
                    <a:gd name="T21" fmla="*/ 226 h 452"/>
                    <a:gd name="T22" fmla="*/ 452 w 456"/>
                    <a:gd name="T23" fmla="*/ 261 h 452"/>
                    <a:gd name="T24" fmla="*/ 444 w 456"/>
                    <a:gd name="T25" fmla="*/ 295 h 452"/>
                    <a:gd name="T26" fmla="*/ 431 w 456"/>
                    <a:gd name="T27" fmla="*/ 327 h 452"/>
                    <a:gd name="T28" fmla="*/ 413 w 456"/>
                    <a:gd name="T29" fmla="*/ 356 h 452"/>
                    <a:gd name="T30" fmla="*/ 392 w 456"/>
                    <a:gd name="T31" fmla="*/ 381 h 452"/>
                    <a:gd name="T32" fmla="*/ 367 w 456"/>
                    <a:gd name="T33" fmla="*/ 404 h 452"/>
                    <a:gd name="T34" fmla="*/ 336 w 456"/>
                    <a:gd name="T35" fmla="*/ 424 h 452"/>
                    <a:gd name="T36" fmla="*/ 302 w 456"/>
                    <a:gd name="T37" fmla="*/ 439 h 452"/>
                    <a:gd name="T38" fmla="*/ 267 w 456"/>
                    <a:gd name="T39" fmla="*/ 448 h 452"/>
                    <a:gd name="T40" fmla="*/ 227 w 456"/>
                    <a:gd name="T41" fmla="*/ 452 h 452"/>
                    <a:gd name="T42" fmla="*/ 189 w 456"/>
                    <a:gd name="T43" fmla="*/ 448 h 452"/>
                    <a:gd name="T44" fmla="*/ 154 w 456"/>
                    <a:gd name="T45" fmla="*/ 439 h 452"/>
                    <a:gd name="T46" fmla="*/ 119 w 456"/>
                    <a:gd name="T47" fmla="*/ 424 h 452"/>
                    <a:gd name="T48" fmla="*/ 89 w 456"/>
                    <a:gd name="T49" fmla="*/ 404 h 452"/>
                    <a:gd name="T50" fmla="*/ 64 w 456"/>
                    <a:gd name="T51" fmla="*/ 381 h 452"/>
                    <a:gd name="T52" fmla="*/ 42 w 456"/>
                    <a:gd name="T53" fmla="*/ 356 h 452"/>
                    <a:gd name="T54" fmla="*/ 25 w 456"/>
                    <a:gd name="T55" fmla="*/ 327 h 452"/>
                    <a:gd name="T56" fmla="*/ 11 w 456"/>
                    <a:gd name="T57" fmla="*/ 295 h 452"/>
                    <a:gd name="T58" fmla="*/ 4 w 456"/>
                    <a:gd name="T59" fmla="*/ 261 h 452"/>
                    <a:gd name="T60" fmla="*/ 0 w 456"/>
                    <a:gd name="T61" fmla="*/ 226 h 452"/>
                    <a:gd name="T62" fmla="*/ 4 w 456"/>
                    <a:gd name="T63" fmla="*/ 189 h 452"/>
                    <a:gd name="T64" fmla="*/ 13 w 456"/>
                    <a:gd name="T65" fmla="*/ 154 h 452"/>
                    <a:gd name="T66" fmla="*/ 26 w 456"/>
                    <a:gd name="T67" fmla="*/ 122 h 452"/>
                    <a:gd name="T68" fmla="*/ 44 w 456"/>
                    <a:gd name="T69" fmla="*/ 92 h 452"/>
                    <a:gd name="T70" fmla="*/ 67 w 456"/>
                    <a:gd name="T71" fmla="*/ 65 h 452"/>
                    <a:gd name="T72" fmla="*/ 93 w 456"/>
                    <a:gd name="T73" fmla="*/ 43 h 452"/>
                    <a:gd name="T74" fmla="*/ 123 w 456"/>
                    <a:gd name="T75" fmla="*/ 24 h 452"/>
                    <a:gd name="T76" fmla="*/ 156 w 456"/>
                    <a:gd name="T77" fmla="*/ 11 h 452"/>
                    <a:gd name="T78" fmla="*/ 190 w 456"/>
                    <a:gd name="T79" fmla="*/ 2 h 452"/>
                    <a:gd name="T80" fmla="*/ 227 w 456"/>
                    <a:gd name="T81" fmla="*/ 0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56" h="452">
                      <a:moveTo>
                        <a:pt x="227" y="0"/>
                      </a:moveTo>
                      <a:lnTo>
                        <a:pt x="264" y="2"/>
                      </a:lnTo>
                      <a:lnTo>
                        <a:pt x="300" y="11"/>
                      </a:lnTo>
                      <a:lnTo>
                        <a:pt x="333" y="24"/>
                      </a:lnTo>
                      <a:lnTo>
                        <a:pt x="362" y="43"/>
                      </a:lnTo>
                      <a:lnTo>
                        <a:pt x="388" y="65"/>
                      </a:lnTo>
                      <a:lnTo>
                        <a:pt x="411" y="92"/>
                      </a:lnTo>
                      <a:lnTo>
                        <a:pt x="430" y="122"/>
                      </a:lnTo>
                      <a:lnTo>
                        <a:pt x="443" y="154"/>
                      </a:lnTo>
                      <a:lnTo>
                        <a:pt x="452" y="189"/>
                      </a:lnTo>
                      <a:lnTo>
                        <a:pt x="456" y="226"/>
                      </a:lnTo>
                      <a:lnTo>
                        <a:pt x="452" y="261"/>
                      </a:lnTo>
                      <a:lnTo>
                        <a:pt x="444" y="295"/>
                      </a:lnTo>
                      <a:lnTo>
                        <a:pt x="431" y="327"/>
                      </a:lnTo>
                      <a:lnTo>
                        <a:pt x="413" y="356"/>
                      </a:lnTo>
                      <a:lnTo>
                        <a:pt x="392" y="381"/>
                      </a:lnTo>
                      <a:lnTo>
                        <a:pt x="367" y="404"/>
                      </a:lnTo>
                      <a:lnTo>
                        <a:pt x="336" y="424"/>
                      </a:lnTo>
                      <a:lnTo>
                        <a:pt x="302" y="439"/>
                      </a:lnTo>
                      <a:lnTo>
                        <a:pt x="267" y="448"/>
                      </a:lnTo>
                      <a:lnTo>
                        <a:pt x="227" y="452"/>
                      </a:lnTo>
                      <a:lnTo>
                        <a:pt x="189" y="448"/>
                      </a:lnTo>
                      <a:lnTo>
                        <a:pt x="154" y="439"/>
                      </a:lnTo>
                      <a:lnTo>
                        <a:pt x="119" y="424"/>
                      </a:lnTo>
                      <a:lnTo>
                        <a:pt x="89" y="404"/>
                      </a:lnTo>
                      <a:lnTo>
                        <a:pt x="64" y="381"/>
                      </a:lnTo>
                      <a:lnTo>
                        <a:pt x="42" y="356"/>
                      </a:lnTo>
                      <a:lnTo>
                        <a:pt x="25" y="327"/>
                      </a:lnTo>
                      <a:lnTo>
                        <a:pt x="11" y="295"/>
                      </a:lnTo>
                      <a:lnTo>
                        <a:pt x="4" y="261"/>
                      </a:lnTo>
                      <a:lnTo>
                        <a:pt x="0" y="226"/>
                      </a:lnTo>
                      <a:lnTo>
                        <a:pt x="4" y="189"/>
                      </a:lnTo>
                      <a:lnTo>
                        <a:pt x="13" y="154"/>
                      </a:lnTo>
                      <a:lnTo>
                        <a:pt x="26" y="122"/>
                      </a:lnTo>
                      <a:lnTo>
                        <a:pt x="44" y="92"/>
                      </a:lnTo>
                      <a:lnTo>
                        <a:pt x="67" y="65"/>
                      </a:lnTo>
                      <a:lnTo>
                        <a:pt x="93" y="43"/>
                      </a:lnTo>
                      <a:lnTo>
                        <a:pt x="123" y="24"/>
                      </a:lnTo>
                      <a:lnTo>
                        <a:pt x="156" y="11"/>
                      </a:lnTo>
                      <a:lnTo>
                        <a:pt x="190" y="2"/>
                      </a:lnTo>
                      <a:lnTo>
                        <a:pt x="22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  <p:sp>
              <p:nvSpPr>
                <p:cNvPr id="118" name="Freeform 91"/>
                <p:cNvSpPr>
                  <a:spLocks/>
                </p:cNvSpPr>
                <p:nvPr/>
              </p:nvSpPr>
              <p:spPr bwMode="auto">
                <a:xfrm>
                  <a:off x="-72" y="453"/>
                  <a:ext cx="90" cy="157"/>
                </a:xfrm>
                <a:custGeom>
                  <a:avLst/>
                  <a:gdLst>
                    <a:gd name="T0" fmla="*/ 189 w 811"/>
                    <a:gd name="T1" fmla="*/ 1 h 1416"/>
                    <a:gd name="T2" fmla="*/ 233 w 811"/>
                    <a:gd name="T3" fmla="*/ 37 h 1416"/>
                    <a:gd name="T4" fmla="*/ 335 w 811"/>
                    <a:gd name="T5" fmla="*/ 81 h 1416"/>
                    <a:gd name="T6" fmla="*/ 456 w 811"/>
                    <a:gd name="T7" fmla="*/ 87 h 1416"/>
                    <a:gd name="T8" fmla="*/ 577 w 811"/>
                    <a:gd name="T9" fmla="*/ 44 h 1416"/>
                    <a:gd name="T10" fmla="*/ 635 w 811"/>
                    <a:gd name="T11" fmla="*/ 1 h 1416"/>
                    <a:gd name="T12" fmla="*/ 702 w 811"/>
                    <a:gd name="T13" fmla="*/ 29 h 1416"/>
                    <a:gd name="T14" fmla="*/ 768 w 811"/>
                    <a:gd name="T15" fmla="*/ 89 h 1416"/>
                    <a:gd name="T16" fmla="*/ 808 w 811"/>
                    <a:gd name="T17" fmla="*/ 169 h 1416"/>
                    <a:gd name="T18" fmla="*/ 808 w 811"/>
                    <a:gd name="T19" fmla="*/ 811 h 1416"/>
                    <a:gd name="T20" fmla="*/ 768 w 811"/>
                    <a:gd name="T21" fmla="*/ 864 h 1416"/>
                    <a:gd name="T22" fmla="*/ 718 w 811"/>
                    <a:gd name="T23" fmla="*/ 885 h 1416"/>
                    <a:gd name="T24" fmla="*/ 696 w 811"/>
                    <a:gd name="T25" fmla="*/ 893 h 1416"/>
                    <a:gd name="T26" fmla="*/ 693 w 811"/>
                    <a:gd name="T27" fmla="*/ 913 h 1416"/>
                    <a:gd name="T28" fmla="*/ 694 w 811"/>
                    <a:gd name="T29" fmla="*/ 979 h 1416"/>
                    <a:gd name="T30" fmla="*/ 694 w 811"/>
                    <a:gd name="T31" fmla="*/ 1067 h 1416"/>
                    <a:gd name="T32" fmla="*/ 695 w 811"/>
                    <a:gd name="T33" fmla="*/ 1143 h 1416"/>
                    <a:gd name="T34" fmla="*/ 695 w 811"/>
                    <a:gd name="T35" fmla="*/ 1175 h 1416"/>
                    <a:gd name="T36" fmla="*/ 686 w 811"/>
                    <a:gd name="T37" fmla="*/ 1369 h 1416"/>
                    <a:gd name="T38" fmla="*/ 643 w 811"/>
                    <a:gd name="T39" fmla="*/ 1404 h 1416"/>
                    <a:gd name="T40" fmla="*/ 578 w 811"/>
                    <a:gd name="T41" fmla="*/ 1416 h 1416"/>
                    <a:gd name="T42" fmla="*/ 513 w 811"/>
                    <a:gd name="T43" fmla="*/ 1409 h 1416"/>
                    <a:gd name="T44" fmla="*/ 471 w 811"/>
                    <a:gd name="T45" fmla="*/ 1373 h 1416"/>
                    <a:gd name="T46" fmla="*/ 464 w 811"/>
                    <a:gd name="T47" fmla="*/ 1012 h 1416"/>
                    <a:gd name="T48" fmla="*/ 403 w 811"/>
                    <a:gd name="T49" fmla="*/ 1342 h 1416"/>
                    <a:gd name="T50" fmla="*/ 367 w 811"/>
                    <a:gd name="T51" fmla="*/ 1386 h 1416"/>
                    <a:gd name="T52" fmla="*/ 307 w 811"/>
                    <a:gd name="T53" fmla="*/ 1410 h 1416"/>
                    <a:gd name="T54" fmla="*/ 245 w 811"/>
                    <a:gd name="T55" fmla="*/ 1416 h 1416"/>
                    <a:gd name="T56" fmla="*/ 176 w 811"/>
                    <a:gd name="T57" fmla="*/ 1401 h 1416"/>
                    <a:gd name="T58" fmla="*/ 127 w 811"/>
                    <a:gd name="T59" fmla="*/ 1362 h 1416"/>
                    <a:gd name="T60" fmla="*/ 117 w 811"/>
                    <a:gd name="T61" fmla="*/ 1176 h 1416"/>
                    <a:gd name="T62" fmla="*/ 117 w 811"/>
                    <a:gd name="T63" fmla="*/ 1146 h 1416"/>
                    <a:gd name="T64" fmla="*/ 118 w 811"/>
                    <a:gd name="T65" fmla="*/ 1075 h 1416"/>
                    <a:gd name="T66" fmla="*/ 120 w 811"/>
                    <a:gd name="T67" fmla="*/ 991 h 1416"/>
                    <a:gd name="T68" fmla="*/ 122 w 811"/>
                    <a:gd name="T69" fmla="*/ 918 h 1416"/>
                    <a:gd name="T70" fmla="*/ 122 w 811"/>
                    <a:gd name="T71" fmla="*/ 885 h 1416"/>
                    <a:gd name="T72" fmla="*/ 102 w 811"/>
                    <a:gd name="T73" fmla="*/ 885 h 1416"/>
                    <a:gd name="T74" fmla="*/ 47 w 811"/>
                    <a:gd name="T75" fmla="*/ 866 h 1416"/>
                    <a:gd name="T76" fmla="*/ 4 w 811"/>
                    <a:gd name="T77" fmla="*/ 813 h 1416"/>
                    <a:gd name="T78" fmla="*/ 4 w 811"/>
                    <a:gd name="T79" fmla="*/ 170 h 1416"/>
                    <a:gd name="T80" fmla="*/ 40 w 811"/>
                    <a:gd name="T81" fmla="*/ 95 h 1416"/>
                    <a:gd name="T82" fmla="*/ 101 w 811"/>
                    <a:gd name="T83" fmla="*/ 34 h 1416"/>
                    <a:gd name="T84" fmla="*/ 167 w 811"/>
                    <a:gd name="T85" fmla="*/ 2 h 1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11" h="1416">
                      <a:moveTo>
                        <a:pt x="186" y="0"/>
                      </a:moveTo>
                      <a:lnTo>
                        <a:pt x="187" y="0"/>
                      </a:lnTo>
                      <a:lnTo>
                        <a:pt x="189" y="1"/>
                      </a:lnTo>
                      <a:lnTo>
                        <a:pt x="191" y="1"/>
                      </a:lnTo>
                      <a:lnTo>
                        <a:pt x="211" y="20"/>
                      </a:lnTo>
                      <a:lnTo>
                        <a:pt x="233" y="37"/>
                      </a:lnTo>
                      <a:lnTo>
                        <a:pt x="266" y="55"/>
                      </a:lnTo>
                      <a:lnTo>
                        <a:pt x="299" y="70"/>
                      </a:lnTo>
                      <a:lnTo>
                        <a:pt x="335" y="81"/>
                      </a:lnTo>
                      <a:lnTo>
                        <a:pt x="373" y="88"/>
                      </a:lnTo>
                      <a:lnTo>
                        <a:pt x="412" y="90"/>
                      </a:lnTo>
                      <a:lnTo>
                        <a:pt x="456" y="87"/>
                      </a:lnTo>
                      <a:lnTo>
                        <a:pt x="498" y="79"/>
                      </a:lnTo>
                      <a:lnTo>
                        <a:pt x="539" y="65"/>
                      </a:lnTo>
                      <a:lnTo>
                        <a:pt x="577" y="44"/>
                      </a:lnTo>
                      <a:lnTo>
                        <a:pt x="606" y="24"/>
                      </a:lnTo>
                      <a:lnTo>
                        <a:pt x="634" y="1"/>
                      </a:lnTo>
                      <a:lnTo>
                        <a:pt x="635" y="1"/>
                      </a:lnTo>
                      <a:lnTo>
                        <a:pt x="656" y="6"/>
                      </a:lnTo>
                      <a:lnTo>
                        <a:pt x="678" y="16"/>
                      </a:lnTo>
                      <a:lnTo>
                        <a:pt x="702" y="29"/>
                      </a:lnTo>
                      <a:lnTo>
                        <a:pt x="725" y="46"/>
                      </a:lnTo>
                      <a:lnTo>
                        <a:pt x="748" y="67"/>
                      </a:lnTo>
                      <a:lnTo>
                        <a:pt x="768" y="89"/>
                      </a:lnTo>
                      <a:lnTo>
                        <a:pt x="786" y="115"/>
                      </a:lnTo>
                      <a:lnTo>
                        <a:pt x="799" y="141"/>
                      </a:lnTo>
                      <a:lnTo>
                        <a:pt x="808" y="169"/>
                      </a:lnTo>
                      <a:lnTo>
                        <a:pt x="811" y="197"/>
                      </a:lnTo>
                      <a:lnTo>
                        <a:pt x="811" y="789"/>
                      </a:lnTo>
                      <a:lnTo>
                        <a:pt x="808" y="811"/>
                      </a:lnTo>
                      <a:lnTo>
                        <a:pt x="799" y="831"/>
                      </a:lnTo>
                      <a:lnTo>
                        <a:pt x="786" y="849"/>
                      </a:lnTo>
                      <a:lnTo>
                        <a:pt x="768" y="864"/>
                      </a:lnTo>
                      <a:lnTo>
                        <a:pt x="747" y="876"/>
                      </a:lnTo>
                      <a:lnTo>
                        <a:pt x="722" y="883"/>
                      </a:lnTo>
                      <a:lnTo>
                        <a:pt x="718" y="885"/>
                      </a:lnTo>
                      <a:lnTo>
                        <a:pt x="710" y="887"/>
                      </a:lnTo>
                      <a:lnTo>
                        <a:pt x="703" y="890"/>
                      </a:lnTo>
                      <a:lnTo>
                        <a:pt x="696" y="893"/>
                      </a:lnTo>
                      <a:lnTo>
                        <a:pt x="693" y="894"/>
                      </a:lnTo>
                      <a:lnTo>
                        <a:pt x="693" y="899"/>
                      </a:lnTo>
                      <a:lnTo>
                        <a:pt x="693" y="913"/>
                      </a:lnTo>
                      <a:lnTo>
                        <a:pt x="693" y="930"/>
                      </a:lnTo>
                      <a:lnTo>
                        <a:pt x="694" y="954"/>
                      </a:lnTo>
                      <a:lnTo>
                        <a:pt x="694" y="979"/>
                      </a:lnTo>
                      <a:lnTo>
                        <a:pt x="694" y="1008"/>
                      </a:lnTo>
                      <a:lnTo>
                        <a:pt x="694" y="1038"/>
                      </a:lnTo>
                      <a:lnTo>
                        <a:pt x="694" y="1067"/>
                      </a:lnTo>
                      <a:lnTo>
                        <a:pt x="695" y="1095"/>
                      </a:lnTo>
                      <a:lnTo>
                        <a:pt x="695" y="1121"/>
                      </a:lnTo>
                      <a:lnTo>
                        <a:pt x="695" y="1143"/>
                      </a:lnTo>
                      <a:lnTo>
                        <a:pt x="695" y="1160"/>
                      </a:lnTo>
                      <a:lnTo>
                        <a:pt x="695" y="1171"/>
                      </a:lnTo>
                      <a:lnTo>
                        <a:pt x="695" y="1175"/>
                      </a:lnTo>
                      <a:lnTo>
                        <a:pt x="695" y="1333"/>
                      </a:lnTo>
                      <a:lnTo>
                        <a:pt x="693" y="1352"/>
                      </a:lnTo>
                      <a:lnTo>
                        <a:pt x="686" y="1369"/>
                      </a:lnTo>
                      <a:lnTo>
                        <a:pt x="675" y="1384"/>
                      </a:lnTo>
                      <a:lnTo>
                        <a:pt x="660" y="1395"/>
                      </a:lnTo>
                      <a:lnTo>
                        <a:pt x="643" y="1404"/>
                      </a:lnTo>
                      <a:lnTo>
                        <a:pt x="622" y="1410"/>
                      </a:lnTo>
                      <a:lnTo>
                        <a:pt x="601" y="1415"/>
                      </a:lnTo>
                      <a:lnTo>
                        <a:pt x="578" y="1416"/>
                      </a:lnTo>
                      <a:lnTo>
                        <a:pt x="560" y="1416"/>
                      </a:lnTo>
                      <a:lnTo>
                        <a:pt x="535" y="1414"/>
                      </a:lnTo>
                      <a:lnTo>
                        <a:pt x="513" y="1409"/>
                      </a:lnTo>
                      <a:lnTo>
                        <a:pt x="496" y="1400"/>
                      </a:lnTo>
                      <a:lnTo>
                        <a:pt x="481" y="1389"/>
                      </a:lnTo>
                      <a:lnTo>
                        <a:pt x="471" y="1373"/>
                      </a:lnTo>
                      <a:lnTo>
                        <a:pt x="466" y="1355"/>
                      </a:lnTo>
                      <a:lnTo>
                        <a:pt x="464" y="1333"/>
                      </a:lnTo>
                      <a:lnTo>
                        <a:pt x="464" y="1012"/>
                      </a:lnTo>
                      <a:lnTo>
                        <a:pt x="405" y="1012"/>
                      </a:lnTo>
                      <a:lnTo>
                        <a:pt x="405" y="1325"/>
                      </a:lnTo>
                      <a:lnTo>
                        <a:pt x="403" y="1342"/>
                      </a:lnTo>
                      <a:lnTo>
                        <a:pt x="395" y="1359"/>
                      </a:lnTo>
                      <a:lnTo>
                        <a:pt x="383" y="1372"/>
                      </a:lnTo>
                      <a:lnTo>
                        <a:pt x="367" y="1386"/>
                      </a:lnTo>
                      <a:lnTo>
                        <a:pt x="348" y="1396"/>
                      </a:lnTo>
                      <a:lnTo>
                        <a:pt x="328" y="1405"/>
                      </a:lnTo>
                      <a:lnTo>
                        <a:pt x="307" y="1410"/>
                      </a:lnTo>
                      <a:lnTo>
                        <a:pt x="285" y="1415"/>
                      </a:lnTo>
                      <a:lnTo>
                        <a:pt x="262" y="1416"/>
                      </a:lnTo>
                      <a:lnTo>
                        <a:pt x="245" y="1416"/>
                      </a:lnTo>
                      <a:lnTo>
                        <a:pt x="221" y="1414"/>
                      </a:lnTo>
                      <a:lnTo>
                        <a:pt x="197" y="1409"/>
                      </a:lnTo>
                      <a:lnTo>
                        <a:pt x="176" y="1401"/>
                      </a:lnTo>
                      <a:lnTo>
                        <a:pt x="156" y="1391"/>
                      </a:lnTo>
                      <a:lnTo>
                        <a:pt x="140" y="1378"/>
                      </a:lnTo>
                      <a:lnTo>
                        <a:pt x="127" y="1362"/>
                      </a:lnTo>
                      <a:lnTo>
                        <a:pt x="119" y="1345"/>
                      </a:lnTo>
                      <a:lnTo>
                        <a:pt x="117" y="1325"/>
                      </a:lnTo>
                      <a:lnTo>
                        <a:pt x="117" y="1176"/>
                      </a:lnTo>
                      <a:lnTo>
                        <a:pt x="117" y="1173"/>
                      </a:lnTo>
                      <a:lnTo>
                        <a:pt x="117" y="1162"/>
                      </a:lnTo>
                      <a:lnTo>
                        <a:pt x="117" y="1146"/>
                      </a:lnTo>
                      <a:lnTo>
                        <a:pt x="117" y="1126"/>
                      </a:lnTo>
                      <a:lnTo>
                        <a:pt x="118" y="1102"/>
                      </a:lnTo>
                      <a:lnTo>
                        <a:pt x="118" y="1075"/>
                      </a:lnTo>
                      <a:lnTo>
                        <a:pt x="119" y="1047"/>
                      </a:lnTo>
                      <a:lnTo>
                        <a:pt x="120" y="1018"/>
                      </a:lnTo>
                      <a:lnTo>
                        <a:pt x="120" y="991"/>
                      </a:lnTo>
                      <a:lnTo>
                        <a:pt x="121" y="963"/>
                      </a:lnTo>
                      <a:lnTo>
                        <a:pt x="121" y="938"/>
                      </a:lnTo>
                      <a:lnTo>
                        <a:pt x="122" y="918"/>
                      </a:lnTo>
                      <a:lnTo>
                        <a:pt x="122" y="902"/>
                      </a:lnTo>
                      <a:lnTo>
                        <a:pt x="122" y="890"/>
                      </a:lnTo>
                      <a:lnTo>
                        <a:pt x="122" y="885"/>
                      </a:lnTo>
                      <a:lnTo>
                        <a:pt x="118" y="885"/>
                      </a:lnTo>
                      <a:lnTo>
                        <a:pt x="110" y="885"/>
                      </a:lnTo>
                      <a:lnTo>
                        <a:pt x="102" y="885"/>
                      </a:lnTo>
                      <a:lnTo>
                        <a:pt x="96" y="885"/>
                      </a:lnTo>
                      <a:lnTo>
                        <a:pt x="70" y="877"/>
                      </a:lnTo>
                      <a:lnTo>
                        <a:pt x="47" y="866"/>
                      </a:lnTo>
                      <a:lnTo>
                        <a:pt x="27" y="851"/>
                      </a:lnTo>
                      <a:lnTo>
                        <a:pt x="13" y="833"/>
                      </a:lnTo>
                      <a:lnTo>
                        <a:pt x="4" y="813"/>
                      </a:lnTo>
                      <a:lnTo>
                        <a:pt x="0" y="789"/>
                      </a:lnTo>
                      <a:lnTo>
                        <a:pt x="0" y="197"/>
                      </a:lnTo>
                      <a:lnTo>
                        <a:pt x="4" y="170"/>
                      </a:lnTo>
                      <a:lnTo>
                        <a:pt x="12" y="145"/>
                      </a:lnTo>
                      <a:lnTo>
                        <a:pt x="24" y="119"/>
                      </a:lnTo>
                      <a:lnTo>
                        <a:pt x="40" y="95"/>
                      </a:lnTo>
                      <a:lnTo>
                        <a:pt x="59" y="72"/>
                      </a:lnTo>
                      <a:lnTo>
                        <a:pt x="80" y="52"/>
                      </a:lnTo>
                      <a:lnTo>
                        <a:pt x="101" y="34"/>
                      </a:lnTo>
                      <a:lnTo>
                        <a:pt x="123" y="20"/>
                      </a:lnTo>
                      <a:lnTo>
                        <a:pt x="146" y="9"/>
                      </a:lnTo>
                      <a:lnTo>
                        <a:pt x="167" y="2"/>
                      </a:lnTo>
                      <a:lnTo>
                        <a:pt x="18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400">
                    <a:solidFill>
                      <a:prstClr val="black"/>
                    </a:solidFill>
                    <a:ea typeface="Apple LiGothic" pitchFamily="2" charset="-120"/>
                    <a:cs typeface="Heiti TC Light"/>
                  </a:endParaRPr>
                </a:p>
              </p:txBody>
            </p:sp>
          </p:grpSp>
        </p:grpSp>
        <p:sp>
          <p:nvSpPr>
            <p:cNvPr id="95" name="Isosceles Triangle 94"/>
            <p:cNvSpPr/>
            <p:nvPr/>
          </p:nvSpPr>
          <p:spPr>
            <a:xfrm rot="5400000">
              <a:off x="2856983" y="4472155"/>
              <a:ext cx="239485" cy="143219"/>
            </a:xfrm>
            <a:prstGeom prst="triangle">
              <a:avLst/>
            </a:prstGeom>
            <a:solidFill>
              <a:srgbClr val="075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  <p:sp>
          <p:nvSpPr>
            <p:cNvPr id="96" name="Isosceles Triangle 95"/>
            <p:cNvSpPr/>
            <p:nvPr/>
          </p:nvSpPr>
          <p:spPr>
            <a:xfrm rot="5400000">
              <a:off x="2856983" y="5549833"/>
              <a:ext cx="239485" cy="143219"/>
            </a:xfrm>
            <a:prstGeom prst="triangle">
              <a:avLst/>
            </a:prstGeom>
            <a:solidFill>
              <a:srgbClr val="075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  <p:sp>
          <p:nvSpPr>
            <p:cNvPr id="97" name="Isosceles Triangle 96"/>
            <p:cNvSpPr/>
            <p:nvPr/>
          </p:nvSpPr>
          <p:spPr>
            <a:xfrm rot="5400000">
              <a:off x="2856983" y="5015408"/>
              <a:ext cx="239485" cy="143219"/>
            </a:xfrm>
            <a:prstGeom prst="triangle">
              <a:avLst/>
            </a:prstGeom>
            <a:solidFill>
              <a:srgbClr val="075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  <p:sp>
          <p:nvSpPr>
            <p:cNvPr id="98" name="Isosceles Triangle 97"/>
            <p:cNvSpPr/>
            <p:nvPr/>
          </p:nvSpPr>
          <p:spPr>
            <a:xfrm rot="5400000">
              <a:off x="2856983" y="6070643"/>
              <a:ext cx="239485" cy="143219"/>
            </a:xfrm>
            <a:prstGeom prst="triangle">
              <a:avLst/>
            </a:prstGeom>
            <a:solidFill>
              <a:srgbClr val="075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  <p:sp>
          <p:nvSpPr>
            <p:cNvPr id="99" name="Isosceles Triangle 98"/>
            <p:cNvSpPr/>
            <p:nvPr/>
          </p:nvSpPr>
          <p:spPr>
            <a:xfrm rot="5400000">
              <a:off x="2856983" y="2308390"/>
              <a:ext cx="239485" cy="143219"/>
            </a:xfrm>
            <a:prstGeom prst="triangle">
              <a:avLst/>
            </a:prstGeom>
            <a:solidFill>
              <a:srgbClr val="075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  <p:sp>
          <p:nvSpPr>
            <p:cNvPr id="100" name="Isosceles Triangle 99"/>
            <p:cNvSpPr/>
            <p:nvPr/>
          </p:nvSpPr>
          <p:spPr>
            <a:xfrm rot="5400000">
              <a:off x="2856983" y="3390052"/>
              <a:ext cx="239485" cy="143219"/>
            </a:xfrm>
            <a:prstGeom prst="triangle">
              <a:avLst/>
            </a:prstGeom>
            <a:solidFill>
              <a:srgbClr val="075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  <p:sp>
          <p:nvSpPr>
            <p:cNvPr id="101" name="Isosceles Triangle 100"/>
            <p:cNvSpPr/>
            <p:nvPr/>
          </p:nvSpPr>
          <p:spPr>
            <a:xfrm rot="5400000">
              <a:off x="2856983" y="2846799"/>
              <a:ext cx="239485" cy="143219"/>
            </a:xfrm>
            <a:prstGeom prst="triangle">
              <a:avLst/>
            </a:prstGeom>
            <a:solidFill>
              <a:srgbClr val="075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  <p:sp>
          <p:nvSpPr>
            <p:cNvPr id="102" name="Isosceles Triangle 101"/>
            <p:cNvSpPr/>
            <p:nvPr/>
          </p:nvSpPr>
          <p:spPr>
            <a:xfrm rot="5400000">
              <a:off x="2856983" y="3924477"/>
              <a:ext cx="239485" cy="143219"/>
            </a:xfrm>
            <a:prstGeom prst="triangle">
              <a:avLst/>
            </a:prstGeom>
            <a:solidFill>
              <a:srgbClr val="075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  <p:sp>
          <p:nvSpPr>
            <p:cNvPr id="103" name="Isosceles Triangle 102"/>
            <p:cNvSpPr/>
            <p:nvPr/>
          </p:nvSpPr>
          <p:spPr>
            <a:xfrm rot="5400000">
              <a:off x="2856983" y="1776024"/>
              <a:ext cx="239485" cy="143219"/>
            </a:xfrm>
            <a:prstGeom prst="triangle">
              <a:avLst/>
            </a:prstGeom>
            <a:solidFill>
              <a:srgbClr val="075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3533503" y="3995057"/>
              <a:ext cx="3383280" cy="0"/>
            </a:xfrm>
            <a:prstGeom prst="line">
              <a:avLst/>
            </a:prstGeom>
            <a:ln w="3175">
              <a:solidFill>
                <a:srgbClr val="0A6F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/>
            <p:cNvSpPr/>
            <p:nvPr/>
          </p:nvSpPr>
          <p:spPr>
            <a:xfrm>
              <a:off x="2973926" y="2294558"/>
              <a:ext cx="3281018" cy="697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783" fontAlgn="ctr"/>
              <a:r>
                <a:rPr lang="zh-TW" altLang="en-US" dirty="0">
                  <a:solidFill>
                    <a:srgbClr val="0CB27C"/>
                  </a:solidFill>
                  <a:ea typeface="Apple LiGothic" pitchFamily="2" charset="-120"/>
                  <a:cs typeface="Heiti TC Light"/>
                </a:rPr>
                <a:t>每年總消費額</a:t>
              </a:r>
            </a:p>
            <a:p>
              <a:pPr algn="ctr" defTabSz="685783" fontAlgn="ctr"/>
              <a:r>
                <a:rPr lang="en-US" sz="1400" dirty="0" smtClean="0">
                  <a:solidFill>
                    <a:srgbClr val="0CB27C"/>
                  </a:solidFill>
                  <a:ea typeface="Apple LiGothic" pitchFamily="2" charset="-120"/>
                  <a:cs typeface="Heiti TC Light"/>
                </a:rPr>
                <a:t>Annual </a:t>
              </a:r>
              <a:r>
                <a:rPr lang="en-US" sz="1400" dirty="0">
                  <a:solidFill>
                    <a:srgbClr val="0CB27C"/>
                  </a:solidFill>
                  <a:ea typeface="Apple LiGothic" pitchFamily="2" charset="-120"/>
                  <a:cs typeface="Heiti TC Light"/>
                </a:rPr>
                <a:t>Total</a:t>
              </a: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3025058" y="2888997"/>
              <a:ext cx="317875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783" fontAlgn="ctr"/>
              <a:r>
                <a:rPr lang="en-US" sz="3000" dirty="0" smtClean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$175,044</a:t>
              </a:r>
              <a:endParaRPr lang="en-US" sz="3000" dirty="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3025058" y="4347208"/>
              <a:ext cx="3178754" cy="697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783" fontAlgn="ctr"/>
              <a:r>
                <a:rPr lang="zh-TW" altLang="en-US" dirty="0">
                  <a:solidFill>
                    <a:srgbClr val="0CB27C"/>
                  </a:solidFill>
                  <a:ea typeface="Apple LiGothic" pitchFamily="2" charset="-120"/>
                  <a:cs typeface="Heiti TC Light"/>
                </a:rPr>
                <a:t>平均每月消費額</a:t>
              </a:r>
            </a:p>
            <a:p>
              <a:pPr algn="ctr" defTabSz="685783" fontAlgn="ctr"/>
              <a:r>
                <a:rPr lang="en-US" sz="1400" dirty="0" smtClean="0">
                  <a:solidFill>
                    <a:srgbClr val="0CB27C"/>
                  </a:solidFill>
                  <a:ea typeface="Apple LiGothic" pitchFamily="2" charset="-120"/>
                  <a:cs typeface="Heiti TC Light"/>
                </a:rPr>
                <a:t>Monthly </a:t>
              </a:r>
              <a:r>
                <a:rPr lang="en-US" sz="1400" dirty="0">
                  <a:solidFill>
                    <a:srgbClr val="0CB27C"/>
                  </a:solidFill>
                  <a:ea typeface="Apple LiGothic" pitchFamily="2" charset="-120"/>
                  <a:cs typeface="Heiti TC Light"/>
                </a:rPr>
                <a:t>Total</a:t>
              </a: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3025058" y="4870589"/>
              <a:ext cx="317875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783" fontAlgn="ctr"/>
              <a:r>
                <a:rPr lang="en-US" sz="3000" dirty="0" smtClean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$14,587</a:t>
              </a:r>
              <a:endParaRPr lang="en-US" sz="3000" dirty="0">
                <a:solidFill>
                  <a:prstClr val="white"/>
                </a:solidFill>
                <a:ea typeface="Apple LiGothic" pitchFamily="2" charset="-120"/>
                <a:cs typeface="Heiti TC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20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4"/>
  <p:tag name="MMPROD_UIDATA" val="&lt;database version=&quot;7.0&quot;&gt;&lt;object type=&quot;1&quot; unique_id=&quot;10001&quot;&gt;&lt;object type=&quot;8&quot; unique_id=&quot;354774&quot;&gt;&lt;/object&gt;&lt;object type=&quot;2&quot; unique_id=&quot;354775&quot;&gt;&lt;object type=&quot;3&quot; unique_id=&quot;354776&quot;&gt;&lt;property id=&quot;20148&quot; value=&quot;5&quot;/&gt;&lt;property id=&quot;20300&quot; value=&quot;Slide 1&quot;/&gt;&lt;property id=&quot;20307&quot; value=&quot;256&quot;/&gt;&lt;/object&gt;&lt;object type=&quot;3&quot; unique_id=&quot;354778&quot;&gt;&lt;property id=&quot;20148&quot; value=&quot;5&quot;/&gt;&lt;property id=&quot;20300&quot; value=&quot;Slide 4&quot;/&gt;&lt;property id=&quot;20307&quot; value=&quot;258&quot;/&gt;&lt;/object&gt;&lt;object type=&quot;3&quot; unique_id=&quot;354779&quot;&gt;&lt;property id=&quot;20148&quot; value=&quot;5&quot;/&gt;&lt;property id=&quot;20300&quot; value=&quot;Slide 5&quot;/&gt;&lt;property id=&quot;20307&quot; value=&quot;259&quot;/&gt;&lt;/object&gt;&lt;object type=&quot;3&quot; unique_id=&quot;354782&quot;&gt;&lt;property id=&quot;20148&quot; value=&quot;5&quot;/&gt;&lt;property id=&quot;20300&quot; value=&quot;Slide 7&quot;/&gt;&lt;property id=&quot;20307&quot; value=&quot;261&quot;/&gt;&lt;/object&gt;&lt;object type=&quot;3&quot; unique_id=&quot;354783&quot;&gt;&lt;property id=&quot;20148&quot; value=&quot;5&quot;/&gt;&lt;property id=&quot;20300&quot; value=&quot;Slide 8&quot;/&gt;&lt;property id=&quot;20307&quot; value=&quot;264&quot;/&gt;&lt;/object&gt;&lt;object type=&quot;3&quot; unique_id=&quot;354784&quot;&gt;&lt;property id=&quot;20148&quot; value=&quot;5&quot;/&gt;&lt;property id=&quot;20300&quot; value=&quot;Slide 9&quot;/&gt;&lt;property id=&quot;20307&quot; value=&quot;265&quot;/&gt;&lt;/object&gt;&lt;object type=&quot;3&quot; unique_id=&quot;354785&quot;&gt;&lt;property id=&quot;20148&quot; value=&quot;5&quot;/&gt;&lt;property id=&quot;20300&quot; value=&quot;Slide 10&quot;/&gt;&lt;property id=&quot;20307&quot; value=&quot;266&quot;/&gt;&lt;/object&gt;&lt;object type=&quot;3&quot; unique_id=&quot;354786&quot;&gt;&lt;property id=&quot;20148&quot; value=&quot;5&quot;/&gt;&lt;property id=&quot;20300&quot; value=&quot;Slide 11&quot;/&gt;&lt;property id=&quot;20307&quot; value=&quot;267&quot;/&gt;&lt;/object&gt;&lt;object type=&quot;3&quot; unique_id=&quot;354787&quot;&gt;&lt;property id=&quot;20148&quot; value=&quot;5&quot;/&gt;&lt;property id=&quot;20300&quot; value=&quot;Slide 12&quot;/&gt;&lt;property id=&quot;20307&quot; value=&quot;268&quot;/&gt;&lt;/object&gt;&lt;object type=&quot;3&quot; unique_id=&quot;354788&quot;&gt;&lt;property id=&quot;20148&quot; value=&quot;5&quot;/&gt;&lt;property id=&quot;20300&quot; value=&quot;Slide 13&quot;/&gt;&lt;property id=&quot;20307&quot; value=&quot;269&quot;/&gt;&lt;/object&gt;&lt;object type=&quot;3&quot; unique_id=&quot;354789&quot;&gt;&lt;property id=&quot;20148&quot; value=&quot;5&quot;/&gt;&lt;property id=&quot;20300&quot; value=&quot;Slide 14&quot;/&gt;&lt;property id=&quot;20307&quot; value=&quot;270&quot;/&gt;&lt;/object&gt;&lt;object type=&quot;3&quot; unique_id=&quot;354790&quot;&gt;&lt;property id=&quot;20148&quot; value=&quot;5&quot;/&gt;&lt;property id=&quot;20300&quot; value=&quot;Slide 15&quot;/&gt;&lt;property id=&quot;20307&quot; value=&quot;271&quot;/&gt;&lt;/object&gt;&lt;object type=&quot;3&quot; unique_id=&quot;354791&quot;&gt;&lt;property id=&quot;20148&quot; value=&quot;5&quot;/&gt;&lt;property id=&quot;20300&quot; value=&quot;Slide 16&quot;/&gt;&lt;property id=&quot;20307&quot; value=&quot;272&quot;/&gt;&lt;/object&gt;&lt;object type=&quot;3&quot; unique_id=&quot;354792&quot;&gt;&lt;property id=&quot;20148&quot; value=&quot;5&quot;/&gt;&lt;property id=&quot;20300&quot; value=&quot;Slide 17&quot;/&gt;&lt;property id=&quot;20307&quot; value=&quot;273&quot;/&gt;&lt;/object&gt;&lt;object type=&quot;3&quot; unique_id=&quot;354793&quot;&gt;&lt;property id=&quot;20148&quot; value=&quot;5&quot;/&gt;&lt;property id=&quot;20300&quot; value=&quot;Slide 18&quot;/&gt;&lt;property id=&quot;20307&quot; value=&quot;327&quot;/&gt;&lt;/object&gt;&lt;object type=&quot;3&quot; unique_id=&quot;354794&quot;&gt;&lt;property id=&quot;20148&quot; value=&quot;5&quot;/&gt;&lt;property id=&quot;20300&quot; value=&quot;Slide 19&quot;/&gt;&lt;property id=&quot;20307&quot; value=&quot;274&quot;/&gt;&lt;/object&gt;&lt;object type=&quot;3&quot; unique_id=&quot;354795&quot;&gt;&lt;property id=&quot;20148&quot; value=&quot;5&quot;/&gt;&lt;property id=&quot;20300&quot; value=&quot;Slide 20&quot;/&gt;&lt;property id=&quot;20307&quot; value=&quot;279&quot;/&gt;&lt;/object&gt;&lt;object type=&quot;3&quot; unique_id=&quot;354796&quot;&gt;&lt;property id=&quot;20148&quot; value=&quot;5&quot;/&gt;&lt;property id=&quot;20300&quot; value=&quot;Slide 24&quot;/&gt;&lt;property id=&quot;20307&quot; value=&quot;280&quot;/&gt;&lt;/object&gt;&lt;object type=&quot;3&quot; unique_id=&quot;354797&quot;&gt;&lt;property id=&quot;20148&quot; value=&quot;5&quot;/&gt;&lt;property id=&quot;20300&quot; value=&quot;Slide 21&quot;/&gt;&lt;property id=&quot;20307&quot; value=&quot;275&quot;/&gt;&lt;/object&gt;&lt;object type=&quot;3&quot; unique_id=&quot;354798&quot;&gt;&lt;property id=&quot;20148&quot; value=&quot;5&quot;/&gt;&lt;property id=&quot;20300&quot; value=&quot;Slide 22&quot;/&gt;&lt;property id=&quot;20307&quot; value=&quot;331&quot;/&gt;&lt;/object&gt;&lt;object type=&quot;3&quot; unique_id=&quot;354799&quot;&gt;&lt;property id=&quot;20148&quot; value=&quot;5&quot;/&gt;&lt;property id=&quot;20300&quot; value=&quot;Slide 23&quot;/&gt;&lt;property id=&quot;20307&quot; value=&quot;278&quot;/&gt;&lt;/object&gt;&lt;object type=&quot;3&quot; unique_id=&quot;354800&quot;&gt;&lt;property id=&quot;20148&quot; value=&quot;5&quot;/&gt;&lt;property id=&quot;20300&quot; value=&quot;Slide 25&quot;/&gt;&lt;property id=&quot;20307&quot; value=&quot;282&quot;/&gt;&lt;/object&gt;&lt;object type=&quot;3&quot; unique_id=&quot;354801&quot;&gt;&lt;property id=&quot;20148&quot; value=&quot;5&quot;/&gt;&lt;property id=&quot;20300&quot; value=&quot;Slide 27&quot;/&gt;&lt;property id=&quot;20307&quot; value=&quot;283&quot;/&gt;&lt;/object&gt;&lt;object type=&quot;3&quot; unique_id=&quot;354802&quot;&gt;&lt;property id=&quot;20148&quot; value=&quot;5&quot;/&gt;&lt;property id=&quot;20300&quot; value=&quot;Slide 26&quot;/&gt;&lt;property id=&quot;20307&quot; value=&quot;281&quot;/&gt;&lt;/object&gt;&lt;object type=&quot;3&quot; unique_id=&quot;354803&quot;&gt;&lt;property id=&quot;20148&quot; value=&quot;5&quot;/&gt;&lt;property id=&quot;20300&quot; value=&quot;Slide 28&quot;/&gt;&lt;property id=&quot;20307&quot; value=&quot;284&quot;/&gt;&lt;/object&gt;&lt;object type=&quot;3&quot; unique_id=&quot;354804&quot;&gt;&lt;property id=&quot;20148&quot; value=&quot;5&quot;/&gt;&lt;property id=&quot;20300&quot; value=&quot;Slide 29&quot;/&gt;&lt;property id=&quot;20307&quot; value=&quot;285&quot;/&gt;&lt;/object&gt;&lt;object type=&quot;3&quot; unique_id=&quot;354805&quot;&gt;&lt;property id=&quot;20148&quot; value=&quot;5&quot;/&gt;&lt;property id=&quot;20300&quot; value=&quot;Slide 30&quot;/&gt;&lt;property id=&quot;20307&quot; value=&quot;286&quot;/&gt;&lt;/object&gt;&lt;object type=&quot;3&quot; unique_id=&quot;354806&quot;&gt;&lt;property id=&quot;20148&quot; value=&quot;5&quot;/&gt;&lt;property id=&quot;20300&quot; value=&quot;Slide 31&quot;/&gt;&lt;property id=&quot;20307&quot; value=&quot;287&quot;/&gt;&lt;/object&gt;&lt;object type=&quot;3&quot; unique_id=&quot;354808&quot;&gt;&lt;property id=&quot;20148&quot; value=&quot;5&quot;/&gt;&lt;property id=&quot;20300&quot; value=&quot;Slide 33&quot;/&gt;&lt;property id=&quot;20307&quot; value=&quot;291&quot;/&gt;&lt;/object&gt;&lt;object type=&quot;3&quot; unique_id=&quot;354809&quot;&gt;&lt;property id=&quot;20148&quot; value=&quot;5&quot;/&gt;&lt;property id=&quot;20300&quot; value=&quot;Slide 34&quot;/&gt;&lt;property id=&quot;20307&quot; value=&quot;292&quot;/&gt;&lt;/object&gt;&lt;object type=&quot;3&quot; unique_id=&quot;354810&quot;&gt;&lt;property id=&quot;20148&quot; value=&quot;5&quot;/&gt;&lt;property id=&quot;20300&quot; value=&quot;Slide 35&quot;/&gt;&lt;property id=&quot;20307&quot; value=&quot;290&quot;/&gt;&lt;/object&gt;&lt;object type=&quot;3&quot; unique_id=&quot;354811&quot;&gt;&lt;property id=&quot;20148&quot; value=&quot;5&quot;/&gt;&lt;property id=&quot;20300&quot; value=&quot;Slide 36&quot;/&gt;&lt;property id=&quot;20307&quot; value=&quot;293&quot;/&gt;&lt;/object&gt;&lt;object type=&quot;3&quot; unique_id=&quot;354812&quot;&gt;&lt;property id=&quot;20148&quot; value=&quot;5&quot;/&gt;&lt;property id=&quot;20300&quot; value=&quot;Slide 37&quot;/&gt;&lt;property id=&quot;20307&quot; value=&quot;319&quot;/&gt;&lt;/object&gt;&lt;object type=&quot;3&quot; unique_id=&quot;354813&quot;&gt;&lt;property id=&quot;20148&quot; value=&quot;5&quot;/&gt;&lt;property id=&quot;20300&quot; value=&quot;Slide 38&quot;/&gt;&lt;property id=&quot;20307&quot; value=&quot;320&quot;/&gt;&lt;/object&gt;&lt;object type=&quot;3&quot; unique_id=&quot;354814&quot;&gt;&lt;property id=&quot;20148&quot; value=&quot;5&quot;/&gt;&lt;property id=&quot;20300&quot; value=&quot;Slide 39&quot;/&gt;&lt;property id=&quot;20307&quot; value=&quot;294&quot;/&gt;&lt;/object&gt;&lt;object type=&quot;3&quot; unique_id=&quot;354815&quot;&gt;&lt;property id=&quot;20148&quot; value=&quot;5&quot;/&gt;&lt;property id=&quot;20300&quot; value=&quot;Slide 40&quot;/&gt;&lt;property id=&quot;20307&quot; value=&quot;300&quot;/&gt;&lt;/object&gt;&lt;object type=&quot;3&quot; unique_id=&quot;354816&quot;&gt;&lt;property id=&quot;20148&quot; value=&quot;5&quot;/&gt;&lt;property id=&quot;20300&quot; value=&quot;Slide 41&quot;/&gt;&lt;property id=&quot;20307&quot; value=&quot;295&quot;/&gt;&lt;/object&gt;&lt;object type=&quot;3&quot; unique_id=&quot;354817&quot;&gt;&lt;property id=&quot;20148&quot; value=&quot;5&quot;/&gt;&lt;property id=&quot;20300&quot; value=&quot;Slide 42&quot;/&gt;&lt;property id=&quot;20307&quot; value=&quot;297&quot;/&gt;&lt;/object&gt;&lt;object type=&quot;3&quot; unique_id=&quot;354818&quot;&gt;&lt;property id=&quot;20148&quot; value=&quot;5&quot;/&gt;&lt;property id=&quot;20300&quot; value=&quot;Slide 43&quot;/&gt;&lt;property id=&quot;20307&quot; value=&quot;299&quot;/&gt;&lt;/object&gt;&lt;object type=&quot;3&quot; unique_id=&quot;354819&quot;&gt;&lt;property id=&quot;20148&quot; value=&quot;5&quot;/&gt;&lt;property id=&quot;20300&quot; value=&quot;Slide 44&quot;/&gt;&lt;property id=&quot;20307&quot; value=&quot;301&quot;/&gt;&lt;/object&gt;&lt;object type=&quot;3&quot; unique_id=&quot;354820&quot;&gt;&lt;property id=&quot;20148&quot; value=&quot;5&quot;/&gt;&lt;property id=&quot;20300&quot; value=&quot;Slide 45&quot;/&gt;&lt;property id=&quot;20307&quot; value=&quot;303&quot;/&gt;&lt;/object&gt;&lt;object type=&quot;3&quot; unique_id=&quot;354821&quot;&gt;&lt;property id=&quot;20148&quot; value=&quot;5&quot;/&gt;&lt;property id=&quot;20300&quot; value=&quot;Slide 46&quot;/&gt;&lt;property id=&quot;20307&quot; value=&quot;302&quot;/&gt;&lt;/object&gt;&lt;object type=&quot;3&quot; unique_id=&quot;354823&quot;&gt;&lt;property id=&quot;20148&quot; value=&quot;5&quot;/&gt;&lt;property id=&quot;20300&quot; value=&quot;Slide 48&quot;/&gt;&lt;property id=&quot;20307&quot; value=&quot;304&quot;/&gt;&lt;/object&gt;&lt;object type=&quot;3&quot; unique_id=&quot;354824&quot;&gt;&lt;property id=&quot;20148&quot; value=&quot;5&quot;/&gt;&lt;property id=&quot;20300&quot; value=&quot;Slide 49&quot;/&gt;&lt;property id=&quot;20307&quot; value=&quot;305&quot;/&gt;&lt;/object&gt;&lt;object type=&quot;3&quot; unique_id=&quot;354825&quot;&gt;&lt;property id=&quot;20148&quot; value=&quot;5&quot;/&gt;&lt;property id=&quot;20300&quot; value=&quot;Slide 50&quot;/&gt;&lt;property id=&quot;20307&quot; value=&quot;307&quot;/&gt;&lt;/object&gt;&lt;object type=&quot;3&quot; unique_id=&quot;354826&quot;&gt;&lt;property id=&quot;20148&quot; value=&quot;5&quot;/&gt;&lt;property id=&quot;20300&quot; value=&quot;Slide 51&quot;/&gt;&lt;property id=&quot;20307&quot; value=&quot;308&quot;/&gt;&lt;/object&gt;&lt;object type=&quot;3&quot; unique_id=&quot;354827&quot;&gt;&lt;property id=&quot;20148&quot; value=&quot;5&quot;/&gt;&lt;property id=&quot;20300&quot; value=&quot;Slide 52&quot;/&gt;&lt;property id=&quot;20307&quot; value=&quot;309&quot;/&gt;&lt;/object&gt;&lt;object type=&quot;3&quot; unique_id=&quot;354828&quot;&gt;&lt;property id=&quot;20148&quot; value=&quot;5&quot;/&gt;&lt;property id=&quot;20300&quot; value=&quot;Slide 53&quot;/&gt;&lt;property id=&quot;20307&quot; value=&quot;306&quot;/&gt;&lt;/object&gt;&lt;object type=&quot;3&quot; unique_id=&quot;354829&quot;&gt;&lt;property id=&quot;20148&quot; value=&quot;5&quot;/&gt;&lt;property id=&quot;20300&quot; value=&quot;Slide 54&quot;/&gt;&lt;property id=&quot;20307&quot; value=&quot;310&quot;/&gt;&lt;/object&gt;&lt;object type=&quot;3&quot; unique_id=&quot;354830&quot;&gt;&lt;property id=&quot;20148&quot; value=&quot;5&quot;/&gt;&lt;property id=&quot;20300&quot; value=&quot;Slide 55&quot;/&gt;&lt;property id=&quot;20307&quot; value=&quot;311&quot;/&gt;&lt;/object&gt;&lt;object type=&quot;3&quot; unique_id=&quot;354835&quot;&gt;&lt;property id=&quot;20148&quot; value=&quot;5&quot;/&gt;&lt;property id=&quot;20300&quot; value=&quot;Slide 60&quot;/&gt;&lt;property id=&quot;20307&quot; value=&quot;316&quot;/&gt;&lt;/object&gt;&lt;object type=&quot;3&quot; unique_id=&quot;354838&quot;&gt;&lt;property id=&quot;20148&quot; value=&quot;5&quot;/&gt;&lt;property id=&quot;20300&quot; value=&quot;Slide 58&quot;/&gt;&lt;property id=&quot;20307&quot; value=&quot;321&quot;/&gt;&lt;/object&gt;&lt;object type=&quot;3&quot; unique_id=&quot;354839&quot;&gt;&lt;property id=&quot;20148&quot; value=&quot;5&quot;/&gt;&lt;property id=&quot;20300&quot; value=&quot;Slide 57&quot;/&gt;&lt;property id=&quot;20307&quot; value=&quot;322&quot;/&gt;&lt;/object&gt;&lt;object type=&quot;3&quot; unique_id=&quot;354842&quot;&gt;&lt;property id=&quot;20148&quot; value=&quot;5&quot;/&gt;&lt;property id=&quot;20300&quot; value=&quot;Slide 61&quot;/&gt;&lt;property id=&quot;20307&quot; value=&quot;325&quot;/&gt;&lt;/object&gt;&lt;object type=&quot;3&quot; unique_id=&quot;354843&quot;&gt;&lt;property id=&quot;20148&quot; value=&quot;5&quot;/&gt;&lt;property id=&quot;20300&quot; value=&quot;Slide 62&quot;/&gt;&lt;property id=&quot;20307&quot; value=&quot;326&quot;/&gt;&lt;/object&gt;&lt;object type=&quot;3&quot; unique_id=&quot;356759&quot;&gt;&lt;property id=&quot;20148&quot; value=&quot;5&quot;/&gt;&lt;property id=&quot;20300&quot; value=&quot;Slide 59&quot;/&gt;&lt;property id=&quot;20307&quot; value=&quot;335&quot;/&gt;&lt;/object&gt;&lt;object type=&quot;3&quot; unique_id=&quot;356951&quot;&gt;&lt;property id=&quot;20148&quot; value=&quot;5&quot;/&gt;&lt;property id=&quot;20300&quot; value=&quot;Slide 56&quot;/&gt;&lt;property id=&quot;20307&quot; value=&quot;336&quot;/&gt;&lt;/object&gt;&lt;object type=&quot;3&quot; unique_id=&quot;357079&quot;&gt;&lt;property id=&quot;20148&quot; value=&quot;5&quot;/&gt;&lt;property id=&quot;20300&quot; value=&quot;Slide 6&quot;/&gt;&lt;property id=&quot;20307&quot; value=&quot;337&quot;/&gt;&lt;/object&gt;&lt;object type=&quot;3&quot; unique_id=&quot;369692&quot;&gt;&lt;property id=&quot;20148&quot; value=&quot;5&quot;/&gt;&lt;property id=&quot;20300&quot; value=&quot;Slide 63&quot;/&gt;&lt;property id=&quot;20307&quot; value=&quot;338&quot;/&gt;&lt;/object&gt;&lt;object type=&quot;3&quot; unique_id=&quot;369693&quot;&gt;&lt;property id=&quot;20148&quot; value=&quot;5&quot;/&gt;&lt;property id=&quot;20300&quot; value=&quot;Slide 64&quot;/&gt;&lt;property id=&quot;20307&quot; value=&quot;339&quot;/&gt;&lt;/object&gt;&lt;object type=&quot;3&quot; unique_id=&quot;369694&quot;&gt;&lt;property id=&quot;20148&quot; value=&quot;5&quot;/&gt;&lt;property id=&quot;20300&quot; value=&quot;Slide 65&quot;/&gt;&lt;property id=&quot;20307&quot; value=&quot;340&quot;/&gt;&lt;/object&gt;&lt;object type=&quot;3&quot; unique_id=&quot;369695&quot;&gt;&lt;property id=&quot;20148&quot; value=&quot;5&quot;/&gt;&lt;property id=&quot;20300&quot; value=&quot;Slide 66&quot;/&gt;&lt;property id=&quot;20307&quot; value=&quot;341&quot;/&gt;&lt;/object&gt;&lt;object type=&quot;3&quot; unique_id=&quot;369696&quot;&gt;&lt;property id=&quot;20148&quot; value=&quot;5&quot;/&gt;&lt;property id=&quot;20300&quot; value=&quot;Slide 67&quot;/&gt;&lt;property id=&quot;20307&quot; value=&quot;342&quot;/&gt;&lt;/object&gt;&lt;object type=&quot;3&quot; unique_id=&quot;369697&quot;&gt;&lt;property id=&quot;20148&quot; value=&quot;5&quot;/&gt;&lt;property id=&quot;20300&quot; value=&quot;Slide 68&quot;/&gt;&lt;property id=&quot;20307&quot; value=&quot;343&quot;/&gt;&lt;/object&gt;&lt;object type=&quot;3&quot; unique_id=&quot;369698&quot;&gt;&lt;property id=&quot;20148&quot; value=&quot;5&quot;/&gt;&lt;property id=&quot;20300&quot; value=&quot;Slide 69&quot;/&gt;&lt;property id=&quot;20307&quot; value=&quot;344&quot;/&gt;&lt;/object&gt;&lt;object type=&quot;3&quot; unique_id=&quot;369699&quot;&gt;&lt;property id=&quot;20148&quot; value=&quot;5&quot;/&gt;&lt;property id=&quot;20300&quot; value=&quot;Slide 70&quot;/&gt;&lt;property id=&quot;20307&quot; value=&quot;345&quot;/&gt;&lt;/object&gt;&lt;object type=&quot;3&quot; unique_id=&quot;369700&quot;&gt;&lt;property id=&quot;20148&quot; value=&quot;5&quot;/&gt;&lt;property id=&quot;20300&quot; value=&quot;Slide 71&quot;/&gt;&lt;property id=&quot;20307&quot; value=&quot;346&quot;/&gt;&lt;/object&gt;&lt;object type=&quot;3&quot; unique_id=&quot;369701&quot;&gt;&lt;property id=&quot;20148&quot; value=&quot;5&quot;/&gt;&lt;property id=&quot;20300&quot; value=&quot;Slide 72&quot;/&gt;&lt;property id=&quot;20307&quot; value=&quot;347&quot;/&gt;&lt;/object&gt;&lt;object type=&quot;3&quot; unique_id=&quot;369702&quot;&gt;&lt;property id=&quot;20148&quot; value=&quot;5&quot;/&gt;&lt;property id=&quot;20300&quot; value=&quot;Slide 73&quot;/&gt;&lt;property id=&quot;20307&quot; value=&quot;348&quot;/&gt;&lt;/object&gt;&lt;object type=&quot;3&quot; unique_id=&quot;369703&quot;&gt;&lt;property id=&quot;20148&quot; value=&quot;5&quot;/&gt;&lt;property id=&quot;20300&quot; value=&quot;Slide 74&quot;/&gt;&lt;property id=&quot;20307&quot; value=&quot;349&quot;/&gt;&lt;/object&gt;&lt;object type=&quot;3&quot; unique_id=&quot;369704&quot;&gt;&lt;property id=&quot;20148&quot; value=&quot;5&quot;/&gt;&lt;property id=&quot;20300&quot; value=&quot;Slide 75&quot;/&gt;&lt;property id=&quot;20307&quot; value=&quot;350&quot;/&gt;&lt;/object&gt;&lt;object type=&quot;3&quot; unique_id=&quot;369705&quot;&gt;&lt;property id=&quot;20148&quot; value=&quot;5&quot;/&gt;&lt;property id=&quot;20300&quot; value=&quot;Slide 76&quot;/&gt;&lt;property id=&quot;20307&quot; value=&quot;351&quot;/&gt;&lt;/object&gt;&lt;object type=&quot;3&quot; unique_id=&quot;369706&quot;&gt;&lt;property id=&quot;20148&quot; value=&quot;5&quot;/&gt;&lt;property id=&quot;20300&quot; value=&quot;Slide 77&quot;/&gt;&lt;property id=&quot;20307&quot; value=&quot;352&quot;/&gt;&lt;/object&gt;&lt;object type=&quot;3&quot; unique_id=&quot;369707&quot;&gt;&lt;property id=&quot;20148&quot; value=&quot;5&quot;/&gt;&lt;property id=&quot;20300&quot; value=&quot;Slide 78&quot;/&gt;&lt;property id=&quot;20307&quot; value=&quot;353&quot;/&gt;&lt;/object&gt;&lt;object type=&quot;3&quot; unique_id=&quot;369708&quot;&gt;&lt;property id=&quot;20148&quot; value=&quot;5&quot;/&gt;&lt;property id=&quot;20300&quot; value=&quot;Slide 79&quot;/&gt;&lt;property id=&quot;20307&quot; value=&quot;354&quot;/&gt;&lt;/object&gt;&lt;object type=&quot;3&quot; unique_id=&quot;369709&quot;&gt;&lt;property id=&quot;20148&quot; value=&quot;5&quot;/&gt;&lt;property id=&quot;20300&quot; value=&quot;Slide 80&quot;/&gt;&lt;property id=&quot;20307&quot; value=&quot;355&quot;/&gt;&lt;/object&gt;&lt;object type=&quot;3&quot; unique_id=&quot;369710&quot;&gt;&lt;property id=&quot;20148&quot; value=&quot;5&quot;/&gt;&lt;property id=&quot;20300&quot; value=&quot;Slide 81&quot;/&gt;&lt;property id=&quot;20307&quot; value=&quot;356&quot;/&gt;&lt;/object&gt;&lt;object type=&quot;3&quot; unique_id=&quot;369711&quot;&gt;&lt;property id=&quot;20148&quot; value=&quot;5&quot;/&gt;&lt;property id=&quot;20300&quot; value=&quot;Slide 82&quot;/&gt;&lt;property id=&quot;20307&quot; value=&quot;357&quot;/&gt;&lt;/object&gt;&lt;object type=&quot;3&quot; unique_id=&quot;369712&quot;&gt;&lt;property id=&quot;20148&quot; value=&quot;5&quot;/&gt;&lt;property id=&quot;20300&quot; value=&quot;Slide 83&quot;/&gt;&lt;property id=&quot;20307&quot; value=&quot;358&quot;/&gt;&lt;/object&gt;&lt;object type=&quot;3&quot; unique_id=&quot;369713&quot;&gt;&lt;property id=&quot;20148&quot; value=&quot;5&quot;/&gt;&lt;property id=&quot;20300&quot; value=&quot;Slide 84&quot;/&gt;&lt;property id=&quot;20307&quot; value=&quot;359&quot;/&gt;&lt;/object&gt;&lt;object type=&quot;3&quot; unique_id=&quot;369714&quot;&gt;&lt;property id=&quot;20148&quot; value=&quot;5&quot;/&gt;&lt;property id=&quot;20300&quot; value=&quot;Slide 85&quot;/&gt;&lt;property id=&quot;20307&quot; value=&quot;360&quot;/&gt;&lt;/object&gt;&lt;object type=&quot;3&quot; unique_id=&quot;369715&quot;&gt;&lt;property id=&quot;20148&quot; value=&quot;5&quot;/&gt;&lt;property id=&quot;20300&quot; value=&quot;Slide 86&quot;/&gt;&lt;property id=&quot;20307&quot; value=&quot;361&quot;/&gt;&lt;/object&gt;&lt;object type=&quot;3&quot; unique_id=&quot;369716&quot;&gt;&lt;property id=&quot;20148&quot; value=&quot;5&quot;/&gt;&lt;property id=&quot;20300&quot; value=&quot;Slide 87&quot;/&gt;&lt;property id=&quot;20307&quot; value=&quot;362&quot;/&gt;&lt;/object&gt;&lt;object type=&quot;3&quot; unique_id=&quot;369717&quot;&gt;&lt;property id=&quot;20148&quot; value=&quot;5&quot;/&gt;&lt;property id=&quot;20300&quot; value=&quot;Slide 88&quot;/&gt;&lt;property id=&quot;20307&quot; value=&quot;363&quot;/&gt;&lt;/object&gt;&lt;object type=&quot;3&quot; unique_id=&quot;369718&quot;&gt;&lt;property id=&quot;20148&quot; value=&quot;5&quot;/&gt;&lt;property id=&quot;20300&quot; value=&quot;Slide 89&quot;/&gt;&lt;property id=&quot;20307&quot; value=&quot;364&quot;/&gt;&lt;/object&gt;&lt;object type=&quot;3&quot; unique_id=&quot;369719&quot;&gt;&lt;property id=&quot;20148&quot; value=&quot;5&quot;/&gt;&lt;property id=&quot;20300&quot; value=&quot;Slide 90&quot;/&gt;&lt;property id=&quot;20307&quot; value=&quot;365&quot;/&gt;&lt;/object&gt;&lt;object type=&quot;3&quot; unique_id=&quot;369720&quot;&gt;&lt;property id=&quot;20148&quot; value=&quot;5&quot;/&gt;&lt;property id=&quot;20300&quot; value=&quot;Slide 91&quot;/&gt;&lt;property id=&quot;20307&quot; value=&quot;366&quot;/&gt;&lt;/object&gt;&lt;object type=&quot;3&quot; unique_id=&quot;369721&quot;&gt;&lt;property id=&quot;20148&quot; value=&quot;5&quot;/&gt;&lt;property id=&quot;20300&quot; value=&quot;Slide 92&quot;/&gt;&lt;property id=&quot;20307&quot; value=&quot;367&quot;/&gt;&lt;/object&gt;&lt;object type=&quot;3&quot; unique_id=&quot;369722&quot;&gt;&lt;property id=&quot;20148&quot; value=&quot;5&quot;/&gt;&lt;property id=&quot;20300&quot; value=&quot;Slide 93&quot;/&gt;&lt;property id=&quot;20307&quot; value=&quot;368&quot;/&gt;&lt;/object&gt;&lt;object type=&quot;3&quot; unique_id=&quot;369723&quot;&gt;&lt;property id=&quot;20148&quot; value=&quot;5&quot;/&gt;&lt;property id=&quot;20300&quot; value=&quot;Slide 94&quot;/&gt;&lt;property id=&quot;20307&quot; value=&quot;369&quot;/&gt;&lt;/object&gt;&lt;object type=&quot;3&quot; unique_id=&quot;369724&quot;&gt;&lt;property id=&quot;20148&quot; value=&quot;5&quot;/&gt;&lt;property id=&quot;20300&quot; value=&quot;Slide 95&quot;/&gt;&lt;property id=&quot;20307&quot; value=&quot;370&quot;/&gt;&lt;/object&gt;&lt;object type=&quot;3&quot; unique_id=&quot;369725&quot;&gt;&lt;property id=&quot;20148&quot; value=&quot;5&quot;/&gt;&lt;property id=&quot;20300&quot; value=&quot;Slide 96&quot;/&gt;&lt;property id=&quot;20307&quot; value=&quot;371&quot;/&gt;&lt;/object&gt;&lt;object type=&quot;3&quot; unique_id=&quot;369726&quot;&gt;&lt;property id=&quot;20148&quot; value=&quot;5&quot;/&gt;&lt;property id=&quot;20300&quot; value=&quot;Slide 97&quot;/&gt;&lt;property id=&quot;20307&quot; value=&quot;372&quot;/&gt;&lt;/object&gt;&lt;object type=&quot;3&quot; unique_id=&quot;369727&quot;&gt;&lt;property id=&quot;20148&quot; value=&quot;5&quot;/&gt;&lt;property id=&quot;20300&quot; value=&quot;Slide 98&quot;/&gt;&lt;property id=&quot;20307&quot; value=&quot;373&quot;/&gt;&lt;/object&gt;&lt;object type=&quot;3&quot; unique_id=&quot;369728&quot;&gt;&lt;property id=&quot;20148&quot; value=&quot;5&quot;/&gt;&lt;property id=&quot;20300&quot; value=&quot;Slide 99&quot;/&gt;&lt;property id=&quot;20307&quot; value=&quot;374&quot;/&gt;&lt;/object&gt;&lt;object type=&quot;3&quot; unique_id=&quot;369729&quot;&gt;&lt;property id=&quot;20148&quot; value=&quot;5&quot;/&gt;&lt;property id=&quot;20300&quot; value=&quot;Slide 100&quot;/&gt;&lt;property id=&quot;20307&quot; value=&quot;375&quot;/&gt;&lt;/object&gt;&lt;object type=&quot;3&quot; unique_id=&quot;369730&quot;&gt;&lt;property id=&quot;20148&quot; value=&quot;5&quot;/&gt;&lt;property id=&quot;20300&quot; value=&quot;Slide 101&quot;/&gt;&lt;property id=&quot;20307&quot; value=&quot;376&quot;/&gt;&lt;/object&gt;&lt;object type=&quot;3&quot; unique_id=&quot;369731&quot;&gt;&lt;property id=&quot;20148&quot; value=&quot;5&quot;/&gt;&lt;property id=&quot;20300&quot; value=&quot;Slide 102&quot;/&gt;&lt;property id=&quot;20307&quot; value=&quot;377&quot;/&gt;&lt;/object&gt;&lt;object type=&quot;3&quot; unique_id=&quot;369732&quot;&gt;&lt;property id=&quot;20148&quot; value=&quot;5&quot;/&gt;&lt;property id=&quot;20300&quot; value=&quot;Slide 103&quot;/&gt;&lt;property id=&quot;20307&quot; value=&quot;378&quot;/&gt;&lt;/object&gt;&lt;object type=&quot;3&quot; unique_id=&quot;369733&quot;&gt;&lt;property id=&quot;20148&quot; value=&quot;5&quot;/&gt;&lt;property id=&quot;20300&quot; value=&quot;Slide 104&quot;/&gt;&lt;property id=&quot;20307&quot; value=&quot;379&quot;/&gt;&lt;/object&gt;&lt;object type=&quot;3&quot; unique_id=&quot;369734&quot;&gt;&lt;property id=&quot;20148&quot; value=&quot;5&quot;/&gt;&lt;property id=&quot;20300&quot; value=&quot;Slide 105&quot;/&gt;&lt;property id=&quot;20307&quot; value=&quot;380&quot;/&gt;&lt;/object&gt;&lt;object type=&quot;3&quot; unique_id=&quot;369735&quot;&gt;&lt;property id=&quot;20148&quot; value=&quot;5&quot;/&gt;&lt;property id=&quot;20300&quot; value=&quot;Slide 106&quot;/&gt;&lt;property id=&quot;20307&quot; value=&quot;381&quot;/&gt;&lt;/object&gt;&lt;object type=&quot;3&quot; unique_id=&quot;369736&quot;&gt;&lt;property id=&quot;20148&quot; value=&quot;5&quot;/&gt;&lt;property id=&quot;20300&quot; value=&quot;Slide 107&quot;/&gt;&lt;property id=&quot;20307&quot; value=&quot;382&quot;/&gt;&lt;/object&gt;&lt;object type=&quot;3&quot; unique_id=&quot;369737&quot;&gt;&lt;property id=&quot;20148&quot; value=&quot;5&quot;/&gt;&lt;property id=&quot;20300&quot; value=&quot;Slide 108&quot;/&gt;&lt;property id=&quot;20307&quot; value=&quot;383&quot;/&gt;&lt;/object&gt;&lt;object type=&quot;3&quot; unique_id=&quot;369738&quot;&gt;&lt;property id=&quot;20148&quot; value=&quot;5&quot;/&gt;&lt;property id=&quot;20300&quot; value=&quot;Slide 109&quot;/&gt;&lt;property id=&quot;20307&quot; value=&quot;384&quot;/&gt;&lt;/object&gt;&lt;object type=&quot;3&quot; unique_id=&quot;369739&quot;&gt;&lt;property id=&quot;20148&quot; value=&quot;5&quot;/&gt;&lt;property id=&quot;20300&quot; value=&quot;Slide 110&quot;/&gt;&lt;property id=&quot;20307&quot; value=&quot;385&quot;/&gt;&lt;/object&gt;&lt;object type=&quot;3&quot; unique_id=&quot;369740&quot;&gt;&lt;property id=&quot;20148&quot; value=&quot;5&quot;/&gt;&lt;property id=&quot;20300&quot; value=&quot;Slide 111&quot;/&gt;&lt;property id=&quot;20307&quot; value=&quot;386&quot;/&gt;&lt;/object&gt;&lt;object type=&quot;3&quot; unique_id=&quot;369741&quot;&gt;&lt;property id=&quot;20148&quot; value=&quot;5&quot;/&gt;&lt;property id=&quot;20300&quot; value=&quot;Slide 112&quot;/&gt;&lt;property id=&quot;20307&quot; value=&quot;387&quot;/&gt;&lt;/object&gt;&lt;object type=&quot;3&quot; unique_id=&quot;369742&quot;&gt;&lt;property id=&quot;20148&quot; value=&quot;5&quot;/&gt;&lt;property id=&quot;20300&quot; value=&quot;Slide 113&quot;/&gt;&lt;property id=&quot;20307&quot; value=&quot;388&quot;/&gt;&lt;/object&gt;&lt;object type=&quot;3&quot; unique_id=&quot;369743&quot;&gt;&lt;property id=&quot;20148&quot; value=&quot;5&quot;/&gt;&lt;property id=&quot;20300&quot; value=&quot;Slide 114&quot;/&gt;&lt;property id=&quot;20307&quot; value=&quot;389&quot;/&gt;&lt;/object&gt;&lt;object type=&quot;3&quot; unique_id=&quot;369744&quot;&gt;&lt;property id=&quot;20148&quot; value=&quot;5&quot;/&gt;&lt;property id=&quot;20300&quot; value=&quot;Slide 115&quot;/&gt;&lt;property id=&quot;20307&quot; value=&quot;390&quot;/&gt;&lt;/object&gt;&lt;object type=&quot;3&quot; unique_id=&quot;369745&quot;&gt;&lt;property id=&quot;20148&quot; value=&quot;5&quot;/&gt;&lt;property id=&quot;20300&quot; value=&quot;Slide 116&quot;/&gt;&lt;property id=&quot;20307&quot; value=&quot;391&quot;/&gt;&lt;/object&gt;&lt;object type=&quot;3&quot; unique_id=&quot;369746&quot;&gt;&lt;property id=&quot;20148&quot; value=&quot;5&quot;/&gt;&lt;property id=&quot;20300&quot; value=&quot;Slide 117&quot;/&gt;&lt;property id=&quot;20307&quot; value=&quot;392&quot;/&gt;&lt;/object&gt;&lt;object type=&quot;3&quot; unique_id=&quot;369747&quot;&gt;&lt;property id=&quot;20148&quot; value=&quot;5&quot;/&gt;&lt;property id=&quot;20300&quot; value=&quot;Slide 118&quot;/&gt;&lt;property id=&quot;20307&quot; value=&quot;393&quot;/&gt;&lt;/object&gt;&lt;object type=&quot;3&quot; unique_id=&quot;369748&quot;&gt;&lt;property id=&quot;20148&quot; value=&quot;5&quot;/&gt;&lt;property id=&quot;20300&quot; value=&quot;Slide 119&quot;/&gt;&lt;property id=&quot;20307&quot; value=&quot;394&quot;/&gt;&lt;/object&gt;&lt;object type=&quot;3&quot; unique_id=&quot;369749&quot;&gt;&lt;property id=&quot;20148&quot; value=&quot;5&quot;/&gt;&lt;property id=&quot;20300&quot; value=&quot;Slide 120&quot;/&gt;&lt;property id=&quot;20307&quot; value=&quot;395&quot;/&gt;&lt;/object&gt;&lt;object type=&quot;3&quot; unique_id=&quot;369750&quot;&gt;&lt;property id=&quot;20148&quot; value=&quot;5&quot;/&gt;&lt;property id=&quot;20300&quot; value=&quot;Slide 121&quot;/&gt;&lt;property id=&quot;20307&quot; value=&quot;396&quot;/&gt;&lt;/object&gt;&lt;object type=&quot;3&quot; unique_id=&quot;369751&quot;&gt;&lt;property id=&quot;20148&quot; value=&quot;5&quot;/&gt;&lt;property id=&quot;20300&quot; value=&quot;Slide 122&quot;/&gt;&lt;property id=&quot;20307&quot; value=&quot;397&quot;/&gt;&lt;/object&gt;&lt;object type=&quot;3&quot; unique_id=&quot;369752&quot;&gt;&lt;property id=&quot;20148&quot; value=&quot;5&quot;/&gt;&lt;property id=&quot;20300&quot; value=&quot;Slide 123&quot;/&gt;&lt;property id=&quot;20307&quot; value=&quot;398&quot;/&gt;&lt;/object&gt;&lt;object type=&quot;3&quot; unique_id=&quot;369753&quot;&gt;&lt;property id=&quot;20148&quot; value=&quot;5&quot;/&gt;&lt;property id=&quot;20300&quot; value=&quot;Slide 124&quot;/&gt;&lt;property id=&quot;20307&quot; value=&quot;399&quot;/&gt;&lt;/object&gt;&lt;object type=&quot;3&quot; unique_id=&quot;369754&quot;&gt;&lt;property id=&quot;20148&quot; value=&quot;5&quot;/&gt;&lt;property id=&quot;20300&quot; value=&quot;Slide 125&quot;/&gt;&lt;property id=&quot;20307&quot; value=&quot;400&quot;/&gt;&lt;/object&gt;&lt;object type=&quot;3&quot; unique_id=&quot;369755&quot;&gt;&lt;property id=&quot;20148&quot; value=&quot;5&quot;/&gt;&lt;property id=&quot;20300&quot; value=&quot;Slide 126&quot;/&gt;&lt;property id=&quot;20307&quot; value=&quot;401&quot;/&gt;&lt;/object&gt;&lt;object type=&quot;3&quot; unique_id=&quot;369756&quot;&gt;&lt;property id=&quot;20148&quot; value=&quot;5&quot;/&gt;&lt;property id=&quot;20300&quot; value=&quot;Slide 127&quot;/&gt;&lt;property id=&quot;20307&quot; value=&quot;402&quot;/&gt;&lt;/object&gt;&lt;object type=&quot;3&quot; unique_id=&quot;369757&quot;&gt;&lt;property id=&quot;20148&quot; value=&quot;5&quot;/&gt;&lt;property id=&quot;20300&quot; value=&quot;Slide 128&quot;/&gt;&lt;property id=&quot;20307&quot; value=&quot;403&quot;/&gt;&lt;/object&gt;&lt;object type=&quot;3&quot; unique_id=&quot;369758&quot;&gt;&lt;property id=&quot;20148&quot; value=&quot;5&quot;/&gt;&lt;property id=&quot;20300&quot; value=&quot;Slide 129&quot;/&gt;&lt;property id=&quot;20307&quot; value=&quot;404&quot;/&gt;&lt;/object&gt;&lt;object type=&quot;3&quot; unique_id=&quot;369759&quot;&gt;&lt;property id=&quot;20148&quot; value=&quot;5&quot;/&gt;&lt;property id=&quot;20300&quot; value=&quot;Slide 130&quot;/&gt;&lt;property id=&quot;20307&quot; value=&quot;405&quot;/&gt;&lt;/object&gt;&lt;object type=&quot;3&quot; unique_id=&quot;369760&quot;&gt;&lt;property id=&quot;20148&quot; value=&quot;5&quot;/&gt;&lt;property id=&quot;20300&quot; value=&quot;Slide 131&quot;/&gt;&lt;property id=&quot;20307&quot; value=&quot;406&quot;/&gt;&lt;/object&gt;&lt;object type=&quot;3&quot; unique_id=&quot;369761&quot;&gt;&lt;property id=&quot;20148&quot; value=&quot;5&quot;/&gt;&lt;property id=&quot;20300&quot; value=&quot;Slide 132&quot;/&gt;&lt;property id=&quot;20307&quot; value=&quot;407&quot;/&gt;&lt;/object&gt;&lt;object type=&quot;3&quot; unique_id=&quot;369762&quot;&gt;&lt;property id=&quot;20148&quot; value=&quot;5&quot;/&gt;&lt;property id=&quot;20300&quot; value=&quot;Slide 133&quot;/&gt;&lt;property id=&quot;20307&quot; value=&quot;408&quot;/&gt;&lt;/object&gt;&lt;object type=&quot;3&quot; unique_id=&quot;369763&quot;&gt;&lt;property id=&quot;20148&quot; value=&quot;5&quot;/&gt;&lt;property id=&quot;20300&quot; value=&quot;Slide 134&quot;/&gt;&lt;property id=&quot;20307&quot; value=&quot;409&quot;/&gt;&lt;/object&gt;&lt;object type=&quot;3&quot; unique_id=&quot;369764&quot;&gt;&lt;property id=&quot;20148&quot; value=&quot;5&quot;/&gt;&lt;property id=&quot;20300&quot; value=&quot;Slide 135&quot;/&gt;&lt;property id=&quot;20307&quot; value=&quot;410&quot;/&gt;&lt;/object&gt;&lt;object type=&quot;3&quot; unique_id=&quot;369765&quot;&gt;&lt;property id=&quot;20148&quot; value=&quot;5&quot;/&gt;&lt;property id=&quot;20300&quot; value=&quot;Slide 136&quot;/&gt;&lt;property id=&quot;20307&quot; value=&quot;411&quot;/&gt;&lt;/object&gt;&lt;object type=&quot;3&quot; unique_id=&quot;369766&quot;&gt;&lt;property id=&quot;20148&quot; value=&quot;5&quot;/&gt;&lt;property id=&quot;20300&quot; value=&quot;Slide 137&quot;/&gt;&lt;property id=&quot;20307&quot; value=&quot;412&quot;/&gt;&lt;/object&gt;&lt;object type=&quot;3&quot; unique_id=&quot;369767&quot;&gt;&lt;property id=&quot;20148&quot; value=&quot;5&quot;/&gt;&lt;property id=&quot;20300&quot; value=&quot;Slide 138&quot;/&gt;&lt;property id=&quot;20307&quot; value=&quot;413&quot;/&gt;&lt;/object&gt;&lt;object type=&quot;3&quot; unique_id=&quot;369768&quot;&gt;&lt;property id=&quot;20148&quot; value=&quot;5&quot;/&gt;&lt;property id=&quot;20300&quot; value=&quot;Slide 139&quot;/&gt;&lt;property id=&quot;20307&quot; value=&quot;414&quot;/&gt;&lt;/object&gt;&lt;object type=&quot;3&quot; unique_id=&quot;369769&quot;&gt;&lt;property id=&quot;20148&quot; value=&quot;5&quot;/&gt;&lt;property id=&quot;20300&quot; value=&quot;Slide 140&quot;/&gt;&lt;property id=&quot;20307&quot; value=&quot;415&quot;/&gt;&lt;/object&gt;&lt;object type=&quot;3&quot; unique_id=&quot;369770&quot;&gt;&lt;property id=&quot;20148&quot; value=&quot;5&quot;/&gt;&lt;property id=&quot;20300&quot; value=&quot;Slide 141&quot;/&gt;&lt;property id=&quot;20307&quot; value=&quot;416&quot;/&gt;&lt;/object&gt;&lt;object type=&quot;3&quot; unique_id=&quot;369771&quot;&gt;&lt;property id=&quot;20148&quot; value=&quot;5&quot;/&gt;&lt;property id=&quot;20300&quot; value=&quot;Slide 142&quot;/&gt;&lt;property id=&quot;20307&quot; value=&quot;417&quot;/&gt;&lt;/object&gt;&lt;object type=&quot;3&quot; unique_id=&quot;369772&quot;&gt;&lt;property id=&quot;20148&quot; value=&quot;5&quot;/&gt;&lt;property id=&quot;20300&quot; value=&quot;Slide 143&quot;/&gt;&lt;property id=&quot;20307&quot; value=&quot;418&quot;/&gt;&lt;/object&gt;&lt;object type=&quot;3&quot; unique_id=&quot;369773&quot;&gt;&lt;property id=&quot;20148&quot; value=&quot;5&quot;/&gt;&lt;property id=&quot;20300&quot; value=&quot;Slide 144&quot;/&gt;&lt;property id=&quot;20307&quot; value=&quot;419&quot;/&gt;&lt;/object&gt;&lt;object type=&quot;3&quot; unique_id=&quot;369774&quot;&gt;&lt;property id=&quot;20148&quot; value=&quot;5&quot;/&gt;&lt;property id=&quot;20300&quot; value=&quot;Slide 145 - &amp;quot;Sources of Possibilities&amp;quot;&quot;/&gt;&lt;property id=&quot;20307&quot; value=&quot;420&quot;/&gt;&lt;/object&gt;&lt;object type=&quot;3&quot; unique_id=&quot;369775&quot;&gt;&lt;property id=&quot;20148&quot; value=&quot;5&quot;/&gt;&lt;property id=&quot;20300&quot; value=&quot;Slide 146&quot;/&gt;&lt;property id=&quot;20307&quot; value=&quot;421&quot;/&gt;&lt;/object&gt;&lt;object type=&quot;3&quot; unique_id=&quot;369777&quot;&gt;&lt;property id=&quot;20148&quot; value=&quot;5&quot;/&gt;&lt;property id=&quot;20300&quot; value=&quot;Slide 147&quot;/&gt;&lt;property id=&quot;20307&quot; value=&quot;423&quot;/&gt;&lt;/object&gt;&lt;object type=&quot;3&quot; unique_id=&quot;369778&quot;&gt;&lt;property id=&quot;20148&quot; value=&quot;5&quot;/&gt;&lt;property id=&quot;20300&quot; value=&quot;Slide 148&quot;/&gt;&lt;property id=&quot;20307&quot; value=&quot;424&quot;/&gt;&lt;/object&gt;&lt;object type=&quot;3&quot; unique_id=&quot;369779&quot;&gt;&lt;property id=&quot;20148&quot; value=&quot;5&quot;/&gt;&lt;property id=&quot;20300&quot; value=&quot;Slide 149&quot;/&gt;&lt;property id=&quot;20307&quot; value=&quot;425&quot;/&gt;&lt;/object&gt;&lt;object type=&quot;3&quot; unique_id=&quot;369780&quot;&gt;&lt;property id=&quot;20148&quot; value=&quot;5&quot;/&gt;&lt;property id=&quot;20300&quot; value=&quot;Slide 150&quot;/&gt;&lt;property id=&quot;20307&quot; value=&quot;426&quot;/&gt;&lt;/object&gt;&lt;object type=&quot;3&quot; unique_id=&quot;369781&quot;&gt;&lt;property id=&quot;20148&quot; value=&quot;5&quot;/&gt;&lt;property id=&quot;20300&quot; value=&quot;Slide 151&quot;/&gt;&lt;property id=&quot;20307&quot; value=&quot;427&quot;/&gt;&lt;/object&gt;&lt;object type=&quot;3&quot; unique_id=&quot;369782&quot;&gt;&lt;property id=&quot;20148&quot; value=&quot;5&quot;/&gt;&lt;property id=&quot;20300&quot; value=&quot;Slide 152&quot;/&gt;&lt;property id=&quot;20307&quot; value=&quot;428&quot;/&gt;&lt;/object&gt;&lt;object type=&quot;3&quot; unique_id=&quot;369783&quot;&gt;&lt;property id=&quot;20148&quot; value=&quot;5&quot;/&gt;&lt;property id=&quot;20300&quot; value=&quot;Slide 153&quot;/&gt;&lt;property id=&quot;20307&quot; value=&quot;429&quot;/&gt;&lt;/object&gt;&lt;object type=&quot;3&quot; unique_id=&quot;369784&quot;&gt;&lt;property id=&quot;20148&quot; value=&quot;5&quot;/&gt;&lt;property id=&quot;20300&quot; value=&quot;Slide 154&quot;/&gt;&lt;property id=&quot;20307&quot; value=&quot;430&quot;/&gt;&lt;/object&gt;&lt;object type=&quot;3&quot; unique_id=&quot;369785&quot;&gt;&lt;property id=&quot;20148&quot; value=&quot;5&quot;/&gt;&lt;property id=&quot;20300&quot; value=&quot;Slide 155&quot;/&gt;&lt;property id=&quot;20307&quot; value=&quot;431&quot;/&gt;&lt;/object&gt;&lt;object type=&quot;3&quot; unique_id=&quot;369786&quot;&gt;&lt;property id=&quot;20148&quot; value=&quot;5&quot;/&gt;&lt;property id=&quot;20300&quot; value=&quot;Slide 156&quot;/&gt;&lt;property id=&quot;20307&quot; value=&quot;432&quot;/&gt;&lt;/object&gt;&lt;object type=&quot;3&quot; unique_id=&quot;369787&quot;&gt;&lt;property id=&quot;20148&quot; value=&quot;5&quot;/&gt;&lt;property id=&quot;20300&quot; value=&quot;Slide 157&quot;/&gt;&lt;property id=&quot;20307&quot; value=&quot;433&quot;/&gt;&lt;/object&gt;&lt;object type=&quot;3&quot; unique_id=&quot;369788&quot;&gt;&lt;property id=&quot;20148&quot; value=&quot;5&quot;/&gt;&lt;property id=&quot;20300&quot; value=&quot;Slide 158&quot;/&gt;&lt;property id=&quot;20307&quot; value=&quot;434&quot;/&gt;&lt;/object&gt;&lt;object type=&quot;3&quot; unique_id=&quot;369789&quot;&gt;&lt;property id=&quot;20148&quot; value=&quot;5&quot;/&gt;&lt;property id=&quot;20300&quot; value=&quot;Slide 159&quot;/&gt;&lt;property id=&quot;20307&quot; value=&quot;435&quot;/&gt;&lt;/object&gt;&lt;object type=&quot;3&quot; unique_id=&quot;369790&quot;&gt;&lt;property id=&quot;20148&quot; value=&quot;5&quot;/&gt;&lt;property id=&quot;20300&quot; value=&quot;Slide 160&quot;/&gt;&lt;property id=&quot;20307&quot; value=&quot;436&quot;/&gt;&lt;/object&gt;&lt;object type=&quot;3&quot; unique_id=&quot;369791&quot;&gt;&lt;property id=&quot;20148&quot; value=&quot;5&quot;/&gt;&lt;property id=&quot;20300&quot; value=&quot;Slide 161&quot;/&gt;&lt;property id=&quot;20307&quot; value=&quot;437&quot;/&gt;&lt;/object&gt;&lt;object type=&quot;3&quot; unique_id=&quot;369792&quot;&gt;&lt;property id=&quot;20148&quot; value=&quot;5&quot;/&gt;&lt;property id=&quot;20300&quot; value=&quot;Slide 162&quot;/&gt;&lt;property id=&quot;20307&quot; value=&quot;438&quot;/&gt;&lt;/object&gt;&lt;object type=&quot;3&quot; unique_id=&quot;369793&quot;&gt;&lt;property id=&quot;20148&quot; value=&quot;5&quot;/&gt;&lt;property id=&quot;20300&quot; value=&quot;Slide 163&quot;/&gt;&lt;property id=&quot;20307&quot; value=&quot;439&quot;/&gt;&lt;/object&gt;&lt;object type=&quot;3&quot; unique_id=&quot;369794&quot;&gt;&lt;property id=&quot;20148&quot; value=&quot;5&quot;/&gt;&lt;property id=&quot;20300&quot; value=&quot;Slide 164&quot;/&gt;&lt;property id=&quot;20307&quot; value=&quot;440&quot;/&gt;&lt;/object&gt;&lt;object type=&quot;3&quot; unique_id=&quot;369795&quot;&gt;&lt;property id=&quot;20148&quot; value=&quot;5&quot;/&gt;&lt;property id=&quot;20300&quot; value=&quot;Slide 165&quot;/&gt;&lt;property id=&quot;20307&quot; value=&quot;441&quot;/&gt;&lt;/object&gt;&lt;object type=&quot;3&quot; unique_id=&quot;369796&quot;&gt;&lt;property id=&quot;20148&quot; value=&quot;5&quot;/&gt;&lt;property id=&quot;20300&quot; value=&quot;Slide 166&quot;/&gt;&lt;property id=&quot;20307&quot; value=&quot;442&quot;/&gt;&lt;/object&gt;&lt;object type=&quot;3&quot; unique_id=&quot;369797&quot;&gt;&lt;property id=&quot;20148&quot; value=&quot;5&quot;/&gt;&lt;property id=&quot;20300&quot; value=&quot;Slide 167 - &amp;quot;DRS is built on &amp;#x0D;&amp;#x0A;maWebCenters technology&amp;quot;&quot;/&gt;&lt;property id=&quot;20307&quot; value=&quot;443&quot;/&gt;&lt;/object&gt;&lt;object type=&quot;3&quot; unique_id=&quot;369798&quot;&gt;&lt;property id=&quot;20148&quot; value=&quot;5&quot;/&gt;&lt;property id=&quot;20300&quot; value=&quot;Slide 168&quot;/&gt;&lt;property id=&quot;20307&quot; value=&quot;444&quot;/&gt;&lt;/object&gt;&lt;object type=&quot;3&quot; unique_id=&quot;369799&quot;&gt;&lt;property id=&quot;20148&quot; value=&quot;5&quot;/&gt;&lt;property id=&quot;20300&quot; value=&quot;Slide 169&quot;/&gt;&lt;property id=&quot;20307&quot; value=&quot;445&quot;/&gt;&lt;/object&gt;&lt;object type=&quot;3&quot; unique_id=&quot;369800&quot;&gt;&lt;property id=&quot;20148&quot; value=&quot;5&quot;/&gt;&lt;property id=&quot;20300&quot; value=&quot;Slide 170&quot;/&gt;&lt;property id=&quot;20307&quot; value=&quot;446&quot;/&gt;&lt;/object&gt;&lt;object type=&quot;3&quot; unique_id=&quot;369801&quot;&gt;&lt;property id=&quot;20148&quot; value=&quot;5&quot;/&gt;&lt;property id=&quot;20300&quot; value=&quot;Slide 171&quot;/&gt;&lt;property id=&quot;20307&quot; value=&quot;447&quot;/&gt;&lt;/object&gt;&lt;object type=&quot;3&quot; unique_id=&quot;369802&quot;&gt;&lt;property id=&quot;20148&quot; value=&quot;5&quot;/&gt;&lt;property id=&quot;20300&quot; value=&quot;Slide 172&quot;/&gt;&lt;property id=&quot;20307&quot; value=&quot;448&quot;/&gt;&lt;/object&gt;&lt;object type=&quot;3&quot; unique_id=&quot;369803&quot;&gt;&lt;property id=&quot;20148&quot; value=&quot;5&quot;/&gt;&lt;property id=&quot;20300&quot; value=&quot;Slide 173&quot;/&gt;&lt;property id=&quot;20307&quot; value=&quot;449&quot;/&gt;&lt;/object&gt;&lt;object type=&quot;3&quot; unique_id=&quot;369804&quot;&gt;&lt;property id=&quot;20148&quot; value=&quot;5&quot;/&gt;&lt;property id=&quot;20300&quot; value=&quot;Slide 174&quot;/&gt;&lt;property id=&quot;20307&quot; value=&quot;450&quot;/&gt;&lt;/object&gt;&lt;object type=&quot;3&quot; unique_id=&quot;369805&quot;&gt;&lt;property id=&quot;20148&quot; value=&quot;5&quot;/&gt;&lt;property id=&quot;20300&quot; value=&quot;Slide 175&quot;/&gt;&lt;property id=&quot;20307&quot; value=&quot;451&quot;/&gt;&lt;/object&gt;&lt;object type=&quot;3&quot; unique_id=&quot;369806&quot;&gt;&lt;property id=&quot;20148&quot; value=&quot;5&quot;/&gt;&lt;property id=&quot;20300&quot; value=&quot;Slide 176&quot;/&gt;&lt;property id=&quot;20307&quot; value=&quot;452&quot;/&gt;&lt;/object&gt;&lt;object type=&quot;3&quot; unique_id=&quot;369807&quot;&gt;&lt;property id=&quot;20148&quot; value=&quot;5&quot;/&gt;&lt;property id=&quot;20300&quot; value=&quot;Slide 177&quot;/&gt;&lt;property id=&quot;20307&quot; value=&quot;453&quot;/&gt;&lt;/object&gt;&lt;object type=&quot;3&quot; unique_id=&quot;369808&quot;&gt;&lt;property id=&quot;20148&quot; value=&quot;5&quot;/&gt;&lt;property id=&quot;20300&quot; value=&quot;Slide 178&quot;/&gt;&lt;property id=&quot;20307&quot; value=&quot;454&quot;/&gt;&lt;/object&gt;&lt;object type=&quot;3&quot; unique_id=&quot;369809&quot;&gt;&lt;property id=&quot;20148&quot; value=&quot;5&quot;/&gt;&lt;property id=&quot;20300&quot; value=&quot;Slide 179&quot;/&gt;&lt;property id=&quot;20307&quot; value=&quot;455&quot;/&gt;&lt;/object&gt;&lt;object type=&quot;3&quot; unique_id=&quot;369810&quot;&gt;&lt;property id=&quot;20148&quot; value=&quot;5&quot;/&gt;&lt;property id=&quot;20300&quot; value=&quot;Slide 180&quot;/&gt;&lt;property id=&quot;20307&quot; value=&quot;456&quot;/&gt;&lt;/object&gt;&lt;object type=&quot;3&quot; unique_id=&quot;369811&quot;&gt;&lt;property id=&quot;20148&quot; value=&quot;5&quot;/&gt;&lt;property id=&quot;20300&quot; value=&quot;Slide 181&quot;/&gt;&lt;property id=&quot;20307&quot; value=&quot;457&quot;/&gt;&lt;/object&gt;&lt;object type=&quot;3&quot; unique_id=&quot;369812&quot;&gt;&lt;property id=&quot;20148&quot; value=&quot;5&quot;/&gt;&lt;property id=&quot;20300&quot; value=&quot;Slide 182&quot;/&gt;&lt;property id=&quot;20307&quot; value=&quot;458&quot;/&gt;&lt;/object&gt;&lt;object type=&quot;3&quot; unique_id=&quot;369813&quot;&gt;&lt;property id=&quot;20148&quot; value=&quot;5&quot;/&gt;&lt;property id=&quot;20300&quot; value=&quot;Slide 183&quot;/&gt;&lt;property id=&quot;20307&quot; value=&quot;459&quot;/&gt;&lt;/object&gt;&lt;object type=&quot;3&quot; unique_id=&quot;369814&quot;&gt;&lt;property id=&quot;20148&quot; value=&quot;5&quot;/&gt;&lt;property id=&quot;20300&quot; value=&quot;Slide 184&quot;/&gt;&lt;property id=&quot;20307&quot; value=&quot;460&quot;/&gt;&lt;/object&gt;&lt;object type=&quot;3&quot; unique_id=&quot;369815&quot;&gt;&lt;property id=&quot;20148&quot; value=&quot;5&quot;/&gt;&lt;property id=&quot;20300&quot; value=&quot;Slide 185&quot;/&gt;&lt;property id=&quot;20307&quot; value=&quot;461&quot;/&gt;&lt;/object&gt;&lt;object type=&quot;3&quot; unique_id=&quot;369816&quot;&gt;&lt;property id=&quot;20148&quot; value=&quot;5&quot;/&gt;&lt;property id=&quot;20300&quot; value=&quot;Slide 186&quot;/&gt;&lt;property id=&quot;20307&quot; value=&quot;462&quot;/&gt;&lt;/object&gt;&lt;object type=&quot;3&quot; unique_id=&quot;369817&quot;&gt;&lt;property id=&quot;20148&quot; value=&quot;5&quot;/&gt;&lt;property id=&quot;20300&quot; value=&quot;Slide 187&quot;/&gt;&lt;property id=&quot;20307&quot; value=&quot;463&quot;/&gt;&lt;/object&gt;&lt;object type=&quot;3&quot; unique_id=&quot;369818&quot;&gt;&lt;property id=&quot;20148&quot; value=&quot;5&quot;/&gt;&lt;property id=&quot;20300&quot; value=&quot;Slide 188&quot;/&gt;&lt;property id=&quot;20307&quot; value=&quot;464&quot;/&gt;&lt;/object&gt;&lt;object type=&quot;3&quot; unique_id=&quot;369819&quot;&gt;&lt;property id=&quot;20148&quot; value=&quot;5&quot;/&gt;&lt;property id=&quot;20300&quot; value=&quot;Slide 189&quot;/&gt;&lt;property id=&quot;20307&quot; value=&quot;465&quot;/&gt;&lt;/object&gt;&lt;object type=&quot;3&quot; unique_id=&quot;369820&quot;&gt;&lt;property id=&quot;20148&quot; value=&quot;5&quot;/&gt;&lt;property id=&quot;20300&quot; value=&quot;Slide 190&quot;/&gt;&lt;property id=&quot;20307&quot; value=&quot;466&quot;/&gt;&lt;/object&gt;&lt;object type=&quot;3&quot; unique_id=&quot;369821&quot;&gt;&lt;property id=&quot;20148&quot; value=&quot;5&quot;/&gt;&lt;property id=&quot;20300&quot; value=&quot;Slide 191&quot;/&gt;&lt;property id=&quot;20307&quot; value=&quot;467&quot;/&gt;&lt;/object&gt;&lt;object type=&quot;3&quot; unique_id=&quot;369822&quot;&gt;&lt;property id=&quot;20148&quot; value=&quot;5&quot;/&gt;&lt;property id=&quot;20300&quot; value=&quot;Slide 192&quot;/&gt;&lt;property id=&quot;20307&quot; value=&quot;468&quot;/&gt;&lt;/object&gt;&lt;object type=&quot;3&quot; unique_id=&quot;369823&quot;&gt;&lt;property id=&quot;20148&quot; value=&quot;5&quot;/&gt;&lt;property id=&quot;20300&quot; value=&quot;Slide 193&quot;/&gt;&lt;property id=&quot;20307&quot; value=&quot;469&quot;/&gt;&lt;/object&gt;&lt;object type=&quot;3&quot; unique_id=&quot;369824&quot;&gt;&lt;property id=&quot;20148&quot; value=&quot;5&quot;/&gt;&lt;property id=&quot;20300&quot; value=&quot;Slide 194&quot;/&gt;&lt;property id=&quot;20307&quot; value=&quot;470&quot;/&gt;&lt;/object&gt;&lt;object type=&quot;3&quot; unique_id=&quot;369825&quot;&gt;&lt;property id=&quot;20148&quot; value=&quot;5&quot;/&gt;&lt;property id=&quot;20300&quot; value=&quot;Slide 195&quot;/&gt;&lt;property id=&quot;20307&quot; value=&quot;471&quot;/&gt;&lt;/object&gt;&lt;object type=&quot;3&quot; unique_id=&quot;369826&quot;&gt;&lt;property id=&quot;20148&quot; value=&quot;5&quot;/&gt;&lt;property id=&quot;20300&quot; value=&quot;Slide 196&quot;/&gt;&lt;property id=&quot;20307&quot; value=&quot;472&quot;/&gt;&lt;/object&gt;&lt;object type=&quot;3&quot; unique_id=&quot;369827&quot;&gt;&lt;property id=&quot;20148&quot; value=&quot;5&quot;/&gt;&lt;property id=&quot;20300&quot; value=&quot;Slide 197&quot;/&gt;&lt;property id=&quot;20307&quot; value=&quot;473&quot;/&gt;&lt;/object&gt;&lt;object type=&quot;3&quot; unique_id=&quot;369828&quot;&gt;&lt;property id=&quot;20148&quot; value=&quot;5&quot;/&gt;&lt;property id=&quot;20300&quot; value=&quot;Slide 198&quot;/&gt;&lt;property id=&quot;20307&quot; value=&quot;474&quot;/&gt;&lt;/object&gt;&lt;object type=&quot;3&quot; unique_id=&quot;369829&quot;&gt;&lt;property id=&quot;20148&quot; value=&quot;5&quot;/&gt;&lt;property id=&quot;20300&quot; value=&quot;Slide 199&quot;/&gt;&lt;property id=&quot;20307&quot; value=&quot;475&quot;/&gt;&lt;/object&gt;&lt;object type=&quot;3&quot; unique_id=&quot;369830&quot;&gt;&lt;property id=&quot;20148&quot; value=&quot;5&quot;/&gt;&lt;property id=&quot;20300&quot; value=&quot;Slide 200&quot;/&gt;&lt;property id=&quot;20307&quot; value=&quot;476&quot;/&gt;&lt;/object&gt;&lt;object type=&quot;3&quot; unique_id=&quot;369831&quot;&gt;&lt;property id=&quot;20148&quot; value=&quot;5&quot;/&gt;&lt;property id=&quot;20300&quot; value=&quot;Slide 201&quot;/&gt;&lt;property id=&quot;20307&quot; value=&quot;477&quot;/&gt;&lt;/object&gt;&lt;object type=&quot;3&quot; unique_id=&quot;369832&quot;&gt;&lt;property id=&quot;20148&quot; value=&quot;5&quot;/&gt;&lt;property id=&quot;20300&quot; value=&quot;Slide 202&quot;/&gt;&lt;property id=&quot;20307&quot; value=&quot;478&quot;/&gt;&lt;/object&gt;&lt;object type=&quot;3&quot; unique_id=&quot;369833&quot;&gt;&lt;property id=&quot;20148&quot; value=&quot;5&quot;/&gt;&lt;property id=&quot;20300&quot; value=&quot;Slide 203&quot;/&gt;&lt;property id=&quot;20307&quot; value=&quot;479&quot;/&gt;&lt;/object&gt;&lt;object type=&quot;3&quot; unique_id=&quot;369834&quot;&gt;&lt;property id=&quot;20148&quot; value=&quot;5&quot;/&gt;&lt;property id=&quot;20300&quot; value=&quot;Slide 204&quot;/&gt;&lt;property id=&quot;20307&quot; value=&quot;480&quot;/&gt;&lt;/object&gt;&lt;object type=&quot;3&quot; unique_id=&quot;369835&quot;&gt;&lt;property id=&quot;20148&quot; value=&quot;5&quot;/&gt;&lt;property id=&quot;20300&quot; value=&quot;Slide 205&quot;/&gt;&lt;property id=&quot;20307&quot; value=&quot;481&quot;/&gt;&lt;/object&gt;&lt;object type=&quot;3&quot; unique_id=&quot;369836&quot;&gt;&lt;property id=&quot;20148&quot; value=&quot;5&quot;/&gt;&lt;property id=&quot;20300&quot; value=&quot;Slide 206&quot;/&gt;&lt;property id=&quot;20307&quot; value=&quot;482&quot;/&gt;&lt;/object&gt;&lt;object type=&quot;3&quot; unique_id=&quot;369837&quot;&gt;&lt;property id=&quot;20148&quot; value=&quot;5&quot;/&gt;&lt;property id=&quot;20300&quot; value=&quot;Slide 207&quot;/&gt;&lt;property id=&quot;20307&quot; value=&quot;483&quot;/&gt;&lt;/object&gt;&lt;object type=&quot;3&quot; unique_id=&quot;369838&quot;&gt;&lt;property id=&quot;20148&quot; value=&quot;5&quot;/&gt;&lt;property id=&quot;20300&quot; value=&quot;Slide 208&quot;/&gt;&lt;property id=&quot;20307&quot; value=&quot;484&quot;/&gt;&lt;/object&gt;&lt;object type=&quot;3&quot; unique_id=&quot;369839&quot;&gt;&lt;property id=&quot;20148&quot; value=&quot;5&quot;/&gt;&lt;property id=&quot;20300&quot; value=&quot;Slide 209&quot;/&gt;&lt;property id=&quot;20307&quot; value=&quot;485&quot;/&gt;&lt;/object&gt;&lt;object type=&quot;3&quot; unique_id=&quot;369840&quot;&gt;&lt;property id=&quot;20148&quot; value=&quot;5&quot;/&gt;&lt;property id=&quot;20300&quot; value=&quot;Slide 210&quot;/&gt;&lt;property id=&quot;20307&quot; value=&quot;486&quot;/&gt;&lt;/object&gt;&lt;object type=&quot;3&quot; unique_id=&quot;369841&quot;&gt;&lt;property id=&quot;20148&quot; value=&quot;5&quot;/&gt;&lt;property id=&quot;20300&quot; value=&quot;Slide 211&quot;/&gt;&lt;property id=&quot;20307&quot; value=&quot;487&quot;/&gt;&lt;/object&gt;&lt;object type=&quot;3&quot; unique_id=&quot;369842&quot;&gt;&lt;property id=&quot;20148&quot; value=&quot;5&quot;/&gt;&lt;property id=&quot;20300&quot; value=&quot;Slide 212&quot;/&gt;&lt;property id=&quot;20307&quot; value=&quot;488&quot;/&gt;&lt;/object&gt;&lt;object type=&quot;3&quot; unique_id=&quot;369843&quot;&gt;&lt;property id=&quot;20148&quot; value=&quot;5&quot;/&gt;&lt;property id=&quot;20300&quot; value=&quot;Slide 213&quot;/&gt;&lt;property id=&quot;20307&quot; value=&quot;489&quot;/&gt;&lt;/object&gt;&lt;object type=&quot;3&quot; unique_id=&quot;369844&quot;&gt;&lt;property id=&quot;20148&quot; value=&quot;5&quot;/&gt;&lt;property id=&quot;20300&quot; value=&quot;Slide 214&quot;/&gt;&lt;property id=&quot;20307&quot; value=&quot;490&quot;/&gt;&lt;/object&gt;&lt;object type=&quot;3&quot; unique_id=&quot;369845&quot;&gt;&lt;property id=&quot;20148&quot; value=&quot;5&quot;/&gt;&lt;property id=&quot;20300&quot; value=&quot;Slide 215&quot;/&gt;&lt;property id=&quot;20307&quot; value=&quot;491&quot;/&gt;&lt;/object&gt;&lt;object type=&quot;3&quot; unique_id=&quot;369846&quot;&gt;&lt;property id=&quot;20148&quot; value=&quot;5&quot;/&gt;&lt;property id=&quot;20300&quot; value=&quot;Slide 216&quot;/&gt;&lt;property id=&quot;20307&quot; value=&quot;492&quot;/&gt;&lt;/object&gt;&lt;object type=&quot;3&quot; unique_id=&quot;369847&quot;&gt;&lt;property id=&quot;20148&quot; value=&quot;5&quot;/&gt;&lt;property id=&quot;20300&quot; value=&quot;Slide 217&quot;/&gt;&lt;property id=&quot;20307&quot; value=&quot;493&quot;/&gt;&lt;/object&gt;&lt;object type=&quot;3&quot; unique_id=&quot;369848&quot;&gt;&lt;property id=&quot;20148&quot; value=&quot;5&quot;/&gt;&lt;property id=&quot;20300&quot; value=&quot;Slide 218&quot;/&gt;&lt;property id=&quot;20307&quot; value=&quot;494&quot;/&gt;&lt;/object&gt;&lt;object type=&quot;3&quot; unique_id=&quot;369849&quot;&gt;&lt;property id=&quot;20148&quot; value=&quot;5&quot;/&gt;&lt;property id=&quot;20300&quot; value=&quot;Slide 219&quot;/&gt;&lt;property id=&quot;20307&quot; value=&quot;495&quot;/&gt;&lt;/object&gt;&lt;object type=&quot;3&quot; unique_id=&quot;379272&quot;&gt;&lt;property id=&quot;20148&quot; value=&quot;5&quot;/&gt;&lt;property id=&quot;20300&quot; value=&quot;Slide 32&quot;/&gt;&lt;property id=&quot;20307&quot; value=&quot;496&quot;/&gt;&lt;/object&gt;&lt;object type=&quot;3&quot; unique_id=&quot;389778&quot;&gt;&lt;property id=&quot;20148&quot; value=&quot;5&quot;/&gt;&lt;property id=&quot;20300&quot; value=&quot;Slide 47&quot;/&gt;&lt;property id=&quot;20307&quot; value=&quot;497&quot;/&gt;&lt;/object&gt;&lt;object type=&quot;3&quot; unique_id=&quot;406161&quot;&gt;&lt;property id=&quot;20148&quot; value=&quot;5&quot;/&gt;&lt;property id=&quot;20300&quot; value=&quot;Slide 3&quot;/&gt;&lt;property id=&quot;20307&quot; value=&quot;498&quot;/&gt;&lt;/object&gt;&lt;object type=&quot;3&quot; unique_id=&quot;410976&quot;&gt;&lt;property id=&quot;20148&quot; value=&quot;5&quot;/&gt;&lt;property id=&quot;20300&quot; value=&quot;Slide 2&quot;/&gt;&lt;property id=&quot;20307&quot; value=&quot;500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C3A7477C-2A5D-440A-833F-DAC8BABFCCE9}&quot;/&gt;&lt;isInvalidForFieldText val=&quot;0&quot;/&gt;&lt;Image&gt;&lt;filename val=&quot;C:\Users\video\AppData\Local\Temp\PR\data\asimages\{C3A7477C-2A5D-440A-833F-DAC8BABFCCE9}_3.png&quot;/&gt;&lt;left val=&quot;36&quot;/&gt;&lt;top val=&quot;6&quot;/&gt;&lt;width val=&quot;649&quot;/&gt;&lt;height val=&quot;94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3&quot;/&gt;&lt;lineCharCount val=&quot;23&quot;/&gt;&lt;/TableIndex&gt;&lt;/ShapeTextInfo&gt;"/>
  <p:tag name="PRESENTER_SHAPEINFO" val="&lt;ThreeDShapeInfo&gt;&lt;uuid val=&quot;{F9AB990F-6E88-4EE4-8877-3E4B517B73B5}&quot;/&gt;&lt;isInvalidForFieldText val=&quot;0&quot;/&gt;&lt;Image&gt;&lt;filename val=&quot;C:\Users\video\AppData\Local\Temp\PR\data\asimages\{F9AB990F-6E88-4EE4-8877-3E4B517B73B5}_29.png&quot;/&gt;&lt;left val=&quot;432&quot;/&gt;&lt;top val=&quot;76&quot;/&gt;&lt;width val=&quot;283&quot;/&gt;&lt;height val=&quot;70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9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2739</Words>
  <Application>Microsoft Office PowerPoint</Application>
  <PresentationFormat>On-screen Show (16:9)</PresentationFormat>
  <Paragraphs>308</Paragraphs>
  <Slides>33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Office Theme</vt:lpstr>
      <vt:lpstr>10_Office Theme</vt:lpstr>
      <vt:lpstr>11_Office Theme</vt:lpstr>
      <vt:lpstr>19_Office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做法 -怎做到的 How to 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美安 HK.SHOP.COM 超連鎖事業 有價值嗎？ Market Hong Kong, HK.SHOP.COM, UnFranchise™ Business Are they valuable?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2015-06-22T13:57:52Z</dcterms:created>
  <dcterms:modified xsi:type="dcterms:W3CDTF">2016-04-25T07:52:42Z</dcterms:modified>
</cp:coreProperties>
</file>